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7"/>
  </p:notesMasterIdLst>
  <p:sldIdLst>
    <p:sldId id="282" r:id="rId2"/>
    <p:sldId id="281" r:id="rId3"/>
    <p:sldId id="275" r:id="rId4"/>
    <p:sldId id="277" r:id="rId5"/>
    <p:sldId id="278" r:id="rId6"/>
    <p:sldId id="276" r:id="rId7"/>
    <p:sldId id="258" r:id="rId8"/>
    <p:sldId id="267" r:id="rId9"/>
    <p:sldId id="259" r:id="rId10"/>
    <p:sldId id="268" r:id="rId11"/>
    <p:sldId id="260" r:id="rId12"/>
    <p:sldId id="279" r:id="rId13"/>
    <p:sldId id="261" r:id="rId14"/>
    <p:sldId id="273" r:id="rId15"/>
    <p:sldId id="262" r:id="rId16"/>
    <p:sldId id="272" r:id="rId17"/>
    <p:sldId id="263" r:id="rId18"/>
    <p:sldId id="269" r:id="rId19"/>
    <p:sldId id="264" r:id="rId20"/>
    <p:sldId id="270" r:id="rId21"/>
    <p:sldId id="265" r:id="rId22"/>
    <p:sldId id="271" r:id="rId23"/>
    <p:sldId id="266" r:id="rId24"/>
    <p:sldId id="274"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D75"/>
    <a:srgbClr val="74BBA6"/>
    <a:srgbClr val="348CB3"/>
    <a:srgbClr val="FEFEFF"/>
    <a:srgbClr val="E5BBF1"/>
    <a:srgbClr val="AE4AC2"/>
    <a:srgbClr val="D8B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86410" autoAdjust="0"/>
  </p:normalViewPr>
  <p:slideViewPr>
    <p:cSldViewPr snapToGrid="0">
      <p:cViewPr varScale="1">
        <p:scale>
          <a:sx n="76" d="100"/>
          <a:sy n="76" d="100"/>
        </p:scale>
        <p:origin x="28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41F523-B43D-4C32-9527-AC735403639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8F68832-A46A-4635-BD01-1AA31C399C9D}">
      <dgm:prSet phldrT="[Text]"/>
      <dgm:spPr/>
      <dgm:t>
        <a:bodyPr/>
        <a:lstStyle/>
        <a:p>
          <a:r>
            <a:rPr lang="en-IN" dirty="0"/>
            <a:t>PC</a:t>
          </a:r>
        </a:p>
      </dgm:t>
    </dgm:pt>
    <dgm:pt modelId="{C5CC87AB-FA2D-412A-9737-BB0982215CB3}" type="parTrans" cxnId="{0D32FA4A-811C-47FE-BECB-B24AF0B4318D}">
      <dgm:prSet/>
      <dgm:spPr/>
      <dgm:t>
        <a:bodyPr/>
        <a:lstStyle/>
        <a:p>
          <a:endParaRPr lang="en-IN"/>
        </a:p>
      </dgm:t>
    </dgm:pt>
    <dgm:pt modelId="{4C00909C-6C69-4C41-AAC6-7617BE1D3737}" type="sibTrans" cxnId="{0D32FA4A-811C-47FE-BECB-B24AF0B4318D}">
      <dgm:prSet/>
      <dgm:spPr/>
      <dgm:t>
        <a:bodyPr/>
        <a:lstStyle/>
        <a:p>
          <a:endParaRPr lang="en-IN"/>
        </a:p>
      </dgm:t>
    </dgm:pt>
    <dgm:pt modelId="{01382AC7-1C20-4159-AC18-FB022D303482}" type="asst">
      <dgm:prSet phldrT="[Text]"/>
      <dgm:spPr/>
      <dgm:t>
        <a:bodyPr/>
        <a:lstStyle/>
        <a:p>
          <a:r>
            <a:rPr lang="en-IN" dirty="0"/>
            <a:t>Notebook</a:t>
          </a:r>
        </a:p>
      </dgm:t>
    </dgm:pt>
    <dgm:pt modelId="{1F95DA8B-7566-4849-8D29-25E8C8A870A1}" type="parTrans" cxnId="{EB90A498-CC9F-4397-A4F9-48C181C5DF87}">
      <dgm:prSet/>
      <dgm:spPr/>
      <dgm:t>
        <a:bodyPr/>
        <a:lstStyle/>
        <a:p>
          <a:endParaRPr lang="en-IN"/>
        </a:p>
      </dgm:t>
    </dgm:pt>
    <dgm:pt modelId="{999D9B8B-4E7F-4521-AB9B-60BA89CCDA0F}" type="sibTrans" cxnId="{EB90A498-CC9F-4397-A4F9-48C181C5DF87}">
      <dgm:prSet/>
      <dgm:spPr/>
      <dgm:t>
        <a:bodyPr/>
        <a:lstStyle/>
        <a:p>
          <a:endParaRPr lang="en-IN"/>
        </a:p>
      </dgm:t>
    </dgm:pt>
    <dgm:pt modelId="{929F6A0C-EBF1-4330-9525-388D1D52CB02}" type="asst">
      <dgm:prSet/>
      <dgm:spPr/>
      <dgm:t>
        <a:bodyPr/>
        <a:lstStyle/>
        <a:p>
          <a:r>
            <a:rPr lang="en-IN" dirty="0"/>
            <a:t>Desktop</a:t>
          </a:r>
        </a:p>
      </dgm:t>
    </dgm:pt>
    <dgm:pt modelId="{E0B6E294-1B5E-4A6D-93F3-ED48965DEED6}" type="parTrans" cxnId="{486BE019-067F-4D4B-A795-DFAE1C9082B2}">
      <dgm:prSet/>
      <dgm:spPr/>
      <dgm:t>
        <a:bodyPr/>
        <a:lstStyle/>
        <a:p>
          <a:endParaRPr lang="en-IN"/>
        </a:p>
      </dgm:t>
    </dgm:pt>
    <dgm:pt modelId="{4D783765-BAF9-4743-9BBE-5817DD5D239E}" type="sibTrans" cxnId="{486BE019-067F-4D4B-A795-DFAE1C9082B2}">
      <dgm:prSet/>
      <dgm:spPr/>
      <dgm:t>
        <a:bodyPr/>
        <a:lstStyle/>
        <a:p>
          <a:endParaRPr lang="en-IN"/>
        </a:p>
      </dgm:t>
    </dgm:pt>
    <dgm:pt modelId="{4138B656-2CD5-46EB-A56C-AED457AE5024}">
      <dgm:prSet/>
      <dgm:spPr/>
      <dgm:t>
        <a:bodyPr/>
        <a:lstStyle/>
        <a:p>
          <a:r>
            <a:rPr lang="en-IN" dirty="0"/>
            <a:t>Business Laptop</a:t>
          </a:r>
        </a:p>
      </dgm:t>
    </dgm:pt>
    <dgm:pt modelId="{DDAC34FE-9BE4-4657-9CDF-82652D73D630}" type="parTrans" cxnId="{F2AED704-8E87-45D7-BF2B-0A6C3C878EDE}">
      <dgm:prSet/>
      <dgm:spPr/>
      <dgm:t>
        <a:bodyPr/>
        <a:lstStyle/>
        <a:p>
          <a:endParaRPr lang="en-IN"/>
        </a:p>
      </dgm:t>
    </dgm:pt>
    <dgm:pt modelId="{90F788B2-865A-46ED-9A08-F1261F22E4C1}" type="sibTrans" cxnId="{F2AED704-8E87-45D7-BF2B-0A6C3C878EDE}">
      <dgm:prSet/>
      <dgm:spPr/>
      <dgm:t>
        <a:bodyPr/>
        <a:lstStyle/>
        <a:p>
          <a:endParaRPr lang="en-IN"/>
        </a:p>
      </dgm:t>
    </dgm:pt>
    <dgm:pt modelId="{859A50FD-DB4F-4DEB-B399-0317665066D3}">
      <dgm:prSet/>
      <dgm:spPr/>
      <dgm:t>
        <a:bodyPr/>
        <a:lstStyle/>
        <a:p>
          <a:r>
            <a:rPr lang="en-IN" dirty="0"/>
            <a:t>Personal Laptop</a:t>
          </a:r>
        </a:p>
      </dgm:t>
    </dgm:pt>
    <dgm:pt modelId="{495B2B95-DCC0-409B-A5A8-0607281F8EAF}" type="parTrans" cxnId="{DCAFF21A-345F-4295-BF01-B1D0A4CDB3E5}">
      <dgm:prSet/>
      <dgm:spPr/>
      <dgm:t>
        <a:bodyPr/>
        <a:lstStyle/>
        <a:p>
          <a:endParaRPr lang="en-IN"/>
        </a:p>
      </dgm:t>
    </dgm:pt>
    <dgm:pt modelId="{6A7B4191-1F95-4FBC-BD74-3F051E685365}" type="sibTrans" cxnId="{DCAFF21A-345F-4295-BF01-B1D0A4CDB3E5}">
      <dgm:prSet/>
      <dgm:spPr/>
      <dgm:t>
        <a:bodyPr/>
        <a:lstStyle/>
        <a:p>
          <a:endParaRPr lang="en-IN"/>
        </a:p>
      </dgm:t>
    </dgm:pt>
    <dgm:pt modelId="{FC89B822-F1F1-404A-9C11-B7D9DAD71B34}">
      <dgm:prSet/>
      <dgm:spPr/>
      <dgm:t>
        <a:bodyPr/>
        <a:lstStyle/>
        <a:p>
          <a:r>
            <a:rPr lang="en-IN" dirty="0"/>
            <a:t>Gaming Laptop</a:t>
          </a:r>
        </a:p>
      </dgm:t>
    </dgm:pt>
    <dgm:pt modelId="{0D24D9EC-6C66-4FCD-BE82-B5EE0936BA2E}" type="parTrans" cxnId="{1DA84D06-80E9-48A9-A889-643B30023E6F}">
      <dgm:prSet/>
      <dgm:spPr/>
      <dgm:t>
        <a:bodyPr/>
        <a:lstStyle/>
        <a:p>
          <a:endParaRPr lang="en-IN"/>
        </a:p>
      </dgm:t>
    </dgm:pt>
    <dgm:pt modelId="{A0BB0EC4-4158-4A9C-AF25-1EFA636CE1D6}" type="sibTrans" cxnId="{1DA84D06-80E9-48A9-A889-643B30023E6F}">
      <dgm:prSet/>
      <dgm:spPr/>
      <dgm:t>
        <a:bodyPr/>
        <a:lstStyle/>
        <a:p>
          <a:endParaRPr lang="en-IN"/>
        </a:p>
      </dgm:t>
    </dgm:pt>
    <dgm:pt modelId="{65C382CF-E5A8-410F-837D-B9E43987F4A6}">
      <dgm:prSet/>
      <dgm:spPr/>
      <dgm:t>
        <a:bodyPr/>
        <a:lstStyle/>
        <a:p>
          <a:r>
            <a:rPr lang="en-IN" dirty="0"/>
            <a:t>Personal laptop</a:t>
          </a:r>
        </a:p>
      </dgm:t>
    </dgm:pt>
    <dgm:pt modelId="{35AB93F9-F488-45FB-BDBB-8FEF192CCBA1}" type="parTrans" cxnId="{F7DECF79-E26F-44BE-B6FA-D9B5BA782AFD}">
      <dgm:prSet/>
      <dgm:spPr/>
      <dgm:t>
        <a:bodyPr/>
        <a:lstStyle/>
        <a:p>
          <a:endParaRPr lang="en-IN"/>
        </a:p>
      </dgm:t>
    </dgm:pt>
    <dgm:pt modelId="{BE7C0618-7162-4AC7-9699-D757A5D175F7}" type="sibTrans" cxnId="{F7DECF79-E26F-44BE-B6FA-D9B5BA782AFD}">
      <dgm:prSet/>
      <dgm:spPr/>
      <dgm:t>
        <a:bodyPr/>
        <a:lstStyle/>
        <a:p>
          <a:endParaRPr lang="en-IN"/>
        </a:p>
      </dgm:t>
    </dgm:pt>
    <dgm:pt modelId="{9F4672E7-16DF-4B33-82F0-90BC14A1CE23}">
      <dgm:prSet/>
      <dgm:spPr/>
      <dgm:t>
        <a:bodyPr/>
        <a:lstStyle/>
        <a:p>
          <a:r>
            <a:rPr lang="en-IN" dirty="0"/>
            <a:t>Business Laptop</a:t>
          </a:r>
        </a:p>
      </dgm:t>
    </dgm:pt>
    <dgm:pt modelId="{13FF9790-9802-4403-B0CB-1F9D7F420A0C}" type="parTrans" cxnId="{2A7F0692-DBF4-4276-A683-F3D1477665A1}">
      <dgm:prSet/>
      <dgm:spPr/>
      <dgm:t>
        <a:bodyPr/>
        <a:lstStyle/>
        <a:p>
          <a:endParaRPr lang="en-IN"/>
        </a:p>
      </dgm:t>
    </dgm:pt>
    <dgm:pt modelId="{BDFED647-FE29-4A58-BA5F-EF7AE986249A}" type="sibTrans" cxnId="{2A7F0692-DBF4-4276-A683-F3D1477665A1}">
      <dgm:prSet/>
      <dgm:spPr/>
      <dgm:t>
        <a:bodyPr/>
        <a:lstStyle/>
        <a:p>
          <a:endParaRPr lang="en-IN"/>
        </a:p>
      </dgm:t>
    </dgm:pt>
    <dgm:pt modelId="{9583A066-4594-4979-82FB-E96694131679}" type="pres">
      <dgm:prSet presAssocID="{D141F523-B43D-4C32-9527-AC7354036395}" presName="hierChild1" presStyleCnt="0">
        <dgm:presLayoutVars>
          <dgm:orgChart val="1"/>
          <dgm:chPref val="1"/>
          <dgm:dir/>
          <dgm:animOne val="branch"/>
          <dgm:animLvl val="lvl"/>
          <dgm:resizeHandles/>
        </dgm:presLayoutVars>
      </dgm:prSet>
      <dgm:spPr/>
    </dgm:pt>
    <dgm:pt modelId="{41FE833E-8067-4760-9D99-2EF63171ABA8}" type="pres">
      <dgm:prSet presAssocID="{A8F68832-A46A-4635-BD01-1AA31C399C9D}" presName="hierRoot1" presStyleCnt="0">
        <dgm:presLayoutVars>
          <dgm:hierBranch val="init"/>
        </dgm:presLayoutVars>
      </dgm:prSet>
      <dgm:spPr/>
    </dgm:pt>
    <dgm:pt modelId="{DB3CAD26-10C3-46D6-B65F-F040CFCA4439}" type="pres">
      <dgm:prSet presAssocID="{A8F68832-A46A-4635-BD01-1AA31C399C9D}" presName="rootComposite1" presStyleCnt="0"/>
      <dgm:spPr/>
    </dgm:pt>
    <dgm:pt modelId="{5714D27E-FFB4-4ACD-8B6B-9FB8B8A6EAAB}" type="pres">
      <dgm:prSet presAssocID="{A8F68832-A46A-4635-BD01-1AA31C399C9D}" presName="rootText1" presStyleLbl="node0" presStyleIdx="0" presStyleCnt="1">
        <dgm:presLayoutVars>
          <dgm:chPref val="3"/>
        </dgm:presLayoutVars>
      </dgm:prSet>
      <dgm:spPr/>
    </dgm:pt>
    <dgm:pt modelId="{234A5815-C751-4200-851A-E70B4F802EC6}" type="pres">
      <dgm:prSet presAssocID="{A8F68832-A46A-4635-BD01-1AA31C399C9D}" presName="rootConnector1" presStyleLbl="node1" presStyleIdx="0" presStyleCnt="0"/>
      <dgm:spPr/>
    </dgm:pt>
    <dgm:pt modelId="{F4769942-569D-4CCD-A674-F73CB04141EE}" type="pres">
      <dgm:prSet presAssocID="{A8F68832-A46A-4635-BD01-1AA31C399C9D}" presName="hierChild2" presStyleCnt="0"/>
      <dgm:spPr/>
    </dgm:pt>
    <dgm:pt modelId="{ED28F962-6144-47B4-A2C8-635F15B064EB}" type="pres">
      <dgm:prSet presAssocID="{A8F68832-A46A-4635-BD01-1AA31C399C9D}" presName="hierChild3" presStyleCnt="0"/>
      <dgm:spPr/>
    </dgm:pt>
    <dgm:pt modelId="{5889FB1E-AE19-4E01-9165-8B24D93AE24C}" type="pres">
      <dgm:prSet presAssocID="{E0B6E294-1B5E-4A6D-93F3-ED48965DEED6}" presName="Name111" presStyleLbl="parChTrans1D2" presStyleIdx="0" presStyleCnt="2"/>
      <dgm:spPr/>
    </dgm:pt>
    <dgm:pt modelId="{0AD7F1A9-F231-45BF-A150-8F8780E763C6}" type="pres">
      <dgm:prSet presAssocID="{929F6A0C-EBF1-4330-9525-388D1D52CB02}" presName="hierRoot3" presStyleCnt="0">
        <dgm:presLayoutVars>
          <dgm:hierBranch val="init"/>
        </dgm:presLayoutVars>
      </dgm:prSet>
      <dgm:spPr/>
    </dgm:pt>
    <dgm:pt modelId="{E48552D2-5D88-4D93-A7BE-F91B54F44F78}" type="pres">
      <dgm:prSet presAssocID="{929F6A0C-EBF1-4330-9525-388D1D52CB02}" presName="rootComposite3" presStyleCnt="0"/>
      <dgm:spPr/>
    </dgm:pt>
    <dgm:pt modelId="{C9203BB6-016A-4C77-8C7F-376BE23A0E43}" type="pres">
      <dgm:prSet presAssocID="{929F6A0C-EBF1-4330-9525-388D1D52CB02}" presName="rootText3" presStyleLbl="asst1" presStyleIdx="0" presStyleCnt="2">
        <dgm:presLayoutVars>
          <dgm:chPref val="3"/>
        </dgm:presLayoutVars>
      </dgm:prSet>
      <dgm:spPr/>
    </dgm:pt>
    <dgm:pt modelId="{046BC3EE-423C-44C4-8F63-1DD63853D0DE}" type="pres">
      <dgm:prSet presAssocID="{929F6A0C-EBF1-4330-9525-388D1D52CB02}" presName="rootConnector3" presStyleLbl="asst1" presStyleIdx="0" presStyleCnt="2"/>
      <dgm:spPr/>
    </dgm:pt>
    <dgm:pt modelId="{BED672F5-1642-45AB-9378-E4DBAD70609B}" type="pres">
      <dgm:prSet presAssocID="{929F6A0C-EBF1-4330-9525-388D1D52CB02}" presName="hierChild6" presStyleCnt="0"/>
      <dgm:spPr/>
    </dgm:pt>
    <dgm:pt modelId="{42D750AC-7400-47BE-B9B4-64D86FF61B48}" type="pres">
      <dgm:prSet presAssocID="{DDAC34FE-9BE4-4657-9CDF-82652D73D630}" presName="Name37" presStyleLbl="parChTrans1D3" presStyleIdx="0" presStyleCnt="5"/>
      <dgm:spPr/>
    </dgm:pt>
    <dgm:pt modelId="{620AF800-6037-4948-81E6-8322B1F81D3A}" type="pres">
      <dgm:prSet presAssocID="{4138B656-2CD5-46EB-A56C-AED457AE5024}" presName="hierRoot2" presStyleCnt="0">
        <dgm:presLayoutVars>
          <dgm:hierBranch val="init"/>
        </dgm:presLayoutVars>
      </dgm:prSet>
      <dgm:spPr/>
    </dgm:pt>
    <dgm:pt modelId="{729E54A2-18F6-4A3C-8A20-EA08FAF0B8AD}" type="pres">
      <dgm:prSet presAssocID="{4138B656-2CD5-46EB-A56C-AED457AE5024}" presName="rootComposite" presStyleCnt="0"/>
      <dgm:spPr/>
    </dgm:pt>
    <dgm:pt modelId="{55654AC6-099C-4F0B-8AF3-536F20970469}" type="pres">
      <dgm:prSet presAssocID="{4138B656-2CD5-46EB-A56C-AED457AE5024}" presName="rootText" presStyleLbl="node3" presStyleIdx="0" presStyleCnt="5">
        <dgm:presLayoutVars>
          <dgm:chPref val="3"/>
        </dgm:presLayoutVars>
      </dgm:prSet>
      <dgm:spPr/>
    </dgm:pt>
    <dgm:pt modelId="{351AF277-B2E1-478B-8843-6A4E20C3528B}" type="pres">
      <dgm:prSet presAssocID="{4138B656-2CD5-46EB-A56C-AED457AE5024}" presName="rootConnector" presStyleLbl="node3" presStyleIdx="0" presStyleCnt="5"/>
      <dgm:spPr/>
    </dgm:pt>
    <dgm:pt modelId="{935DFE07-2F31-44B1-8083-41EE7FCDCBE0}" type="pres">
      <dgm:prSet presAssocID="{4138B656-2CD5-46EB-A56C-AED457AE5024}" presName="hierChild4" presStyleCnt="0"/>
      <dgm:spPr/>
    </dgm:pt>
    <dgm:pt modelId="{BE038091-A20F-4A64-9E4D-50DEC1255D7E}" type="pres">
      <dgm:prSet presAssocID="{4138B656-2CD5-46EB-A56C-AED457AE5024}" presName="hierChild5" presStyleCnt="0"/>
      <dgm:spPr/>
    </dgm:pt>
    <dgm:pt modelId="{65A24B9F-EEFB-491F-81FB-F69480FB2F43}" type="pres">
      <dgm:prSet presAssocID="{495B2B95-DCC0-409B-A5A8-0607281F8EAF}" presName="Name37" presStyleLbl="parChTrans1D3" presStyleIdx="1" presStyleCnt="5"/>
      <dgm:spPr/>
    </dgm:pt>
    <dgm:pt modelId="{64AA4A3E-1719-4428-B200-B514A92CD890}" type="pres">
      <dgm:prSet presAssocID="{859A50FD-DB4F-4DEB-B399-0317665066D3}" presName="hierRoot2" presStyleCnt="0">
        <dgm:presLayoutVars>
          <dgm:hierBranch val="init"/>
        </dgm:presLayoutVars>
      </dgm:prSet>
      <dgm:spPr/>
    </dgm:pt>
    <dgm:pt modelId="{B1B11620-F0F0-498F-BA21-76AF9ADFC0D8}" type="pres">
      <dgm:prSet presAssocID="{859A50FD-DB4F-4DEB-B399-0317665066D3}" presName="rootComposite" presStyleCnt="0"/>
      <dgm:spPr/>
    </dgm:pt>
    <dgm:pt modelId="{3011EAF7-2727-4CD2-9E50-742297CE349C}" type="pres">
      <dgm:prSet presAssocID="{859A50FD-DB4F-4DEB-B399-0317665066D3}" presName="rootText" presStyleLbl="node3" presStyleIdx="1" presStyleCnt="5">
        <dgm:presLayoutVars>
          <dgm:chPref val="3"/>
        </dgm:presLayoutVars>
      </dgm:prSet>
      <dgm:spPr/>
    </dgm:pt>
    <dgm:pt modelId="{8796CE69-A030-4926-9C5A-488B81D960CA}" type="pres">
      <dgm:prSet presAssocID="{859A50FD-DB4F-4DEB-B399-0317665066D3}" presName="rootConnector" presStyleLbl="node3" presStyleIdx="1" presStyleCnt="5"/>
      <dgm:spPr/>
    </dgm:pt>
    <dgm:pt modelId="{D0891194-7A02-4925-9BFB-0F0AB84348DD}" type="pres">
      <dgm:prSet presAssocID="{859A50FD-DB4F-4DEB-B399-0317665066D3}" presName="hierChild4" presStyleCnt="0"/>
      <dgm:spPr/>
    </dgm:pt>
    <dgm:pt modelId="{C9F4996B-B52E-4A92-A1EC-BEB7358F6892}" type="pres">
      <dgm:prSet presAssocID="{859A50FD-DB4F-4DEB-B399-0317665066D3}" presName="hierChild5" presStyleCnt="0"/>
      <dgm:spPr/>
    </dgm:pt>
    <dgm:pt modelId="{03095368-B697-42C0-9EF4-E65D1398FAD2}" type="pres">
      <dgm:prSet presAssocID="{929F6A0C-EBF1-4330-9525-388D1D52CB02}" presName="hierChild7" presStyleCnt="0"/>
      <dgm:spPr/>
    </dgm:pt>
    <dgm:pt modelId="{07A33EED-79DA-4812-8431-FD9E838CE1C8}" type="pres">
      <dgm:prSet presAssocID="{1F95DA8B-7566-4849-8D29-25E8C8A870A1}" presName="Name111" presStyleLbl="parChTrans1D2" presStyleIdx="1" presStyleCnt="2"/>
      <dgm:spPr/>
    </dgm:pt>
    <dgm:pt modelId="{2CFB5AC5-C655-40CF-97FE-031B83F4CC5C}" type="pres">
      <dgm:prSet presAssocID="{01382AC7-1C20-4159-AC18-FB022D303482}" presName="hierRoot3" presStyleCnt="0">
        <dgm:presLayoutVars>
          <dgm:hierBranch val="init"/>
        </dgm:presLayoutVars>
      </dgm:prSet>
      <dgm:spPr/>
    </dgm:pt>
    <dgm:pt modelId="{A8414F5A-7485-4642-927A-4E02A7065419}" type="pres">
      <dgm:prSet presAssocID="{01382AC7-1C20-4159-AC18-FB022D303482}" presName="rootComposite3" presStyleCnt="0"/>
      <dgm:spPr/>
    </dgm:pt>
    <dgm:pt modelId="{B2944B19-3A62-4109-8B77-FE76854A3C2D}" type="pres">
      <dgm:prSet presAssocID="{01382AC7-1C20-4159-AC18-FB022D303482}" presName="rootText3" presStyleLbl="asst1" presStyleIdx="1" presStyleCnt="2">
        <dgm:presLayoutVars>
          <dgm:chPref val="3"/>
        </dgm:presLayoutVars>
      </dgm:prSet>
      <dgm:spPr/>
    </dgm:pt>
    <dgm:pt modelId="{FC3C4204-2FF9-4E2B-BC18-6A6FDEA14F65}" type="pres">
      <dgm:prSet presAssocID="{01382AC7-1C20-4159-AC18-FB022D303482}" presName="rootConnector3" presStyleLbl="asst1" presStyleIdx="1" presStyleCnt="2"/>
      <dgm:spPr/>
    </dgm:pt>
    <dgm:pt modelId="{EB689E17-77E4-4558-B60A-C6FC8092F559}" type="pres">
      <dgm:prSet presAssocID="{01382AC7-1C20-4159-AC18-FB022D303482}" presName="hierChild6" presStyleCnt="0"/>
      <dgm:spPr/>
    </dgm:pt>
    <dgm:pt modelId="{2B007FCB-E73A-4FE0-BDBA-1319D1568F46}" type="pres">
      <dgm:prSet presAssocID="{0D24D9EC-6C66-4FCD-BE82-B5EE0936BA2E}" presName="Name37" presStyleLbl="parChTrans1D3" presStyleIdx="2" presStyleCnt="5"/>
      <dgm:spPr/>
    </dgm:pt>
    <dgm:pt modelId="{2D072D3A-30AB-4162-B5AB-F618E4C6A0E2}" type="pres">
      <dgm:prSet presAssocID="{FC89B822-F1F1-404A-9C11-B7D9DAD71B34}" presName="hierRoot2" presStyleCnt="0">
        <dgm:presLayoutVars>
          <dgm:hierBranch val="init"/>
        </dgm:presLayoutVars>
      </dgm:prSet>
      <dgm:spPr/>
    </dgm:pt>
    <dgm:pt modelId="{071CA17D-036D-4A71-A697-9E139E9BC5D7}" type="pres">
      <dgm:prSet presAssocID="{FC89B822-F1F1-404A-9C11-B7D9DAD71B34}" presName="rootComposite" presStyleCnt="0"/>
      <dgm:spPr/>
    </dgm:pt>
    <dgm:pt modelId="{FBE88B1B-7D8C-4EDC-880D-FB20C3408795}" type="pres">
      <dgm:prSet presAssocID="{FC89B822-F1F1-404A-9C11-B7D9DAD71B34}" presName="rootText" presStyleLbl="node3" presStyleIdx="2" presStyleCnt="5">
        <dgm:presLayoutVars>
          <dgm:chPref val="3"/>
        </dgm:presLayoutVars>
      </dgm:prSet>
      <dgm:spPr/>
    </dgm:pt>
    <dgm:pt modelId="{EEDF9FFE-18AA-4739-921E-87ACC42A5B87}" type="pres">
      <dgm:prSet presAssocID="{FC89B822-F1F1-404A-9C11-B7D9DAD71B34}" presName="rootConnector" presStyleLbl="node3" presStyleIdx="2" presStyleCnt="5"/>
      <dgm:spPr/>
    </dgm:pt>
    <dgm:pt modelId="{B17F1754-6BB4-4B2F-B20B-DA3D46ADAB8C}" type="pres">
      <dgm:prSet presAssocID="{FC89B822-F1F1-404A-9C11-B7D9DAD71B34}" presName="hierChild4" presStyleCnt="0"/>
      <dgm:spPr/>
    </dgm:pt>
    <dgm:pt modelId="{901BC48B-347E-4393-9A04-5D22AC69EFE9}" type="pres">
      <dgm:prSet presAssocID="{FC89B822-F1F1-404A-9C11-B7D9DAD71B34}" presName="hierChild5" presStyleCnt="0"/>
      <dgm:spPr/>
    </dgm:pt>
    <dgm:pt modelId="{B6E618C1-08BE-4BDC-8921-DFDEE7624E5B}" type="pres">
      <dgm:prSet presAssocID="{35AB93F9-F488-45FB-BDBB-8FEF192CCBA1}" presName="Name37" presStyleLbl="parChTrans1D3" presStyleIdx="3" presStyleCnt="5"/>
      <dgm:spPr/>
    </dgm:pt>
    <dgm:pt modelId="{DD2774D7-0741-4667-9B7F-5D907CDAD233}" type="pres">
      <dgm:prSet presAssocID="{65C382CF-E5A8-410F-837D-B9E43987F4A6}" presName="hierRoot2" presStyleCnt="0">
        <dgm:presLayoutVars>
          <dgm:hierBranch val="init"/>
        </dgm:presLayoutVars>
      </dgm:prSet>
      <dgm:spPr/>
    </dgm:pt>
    <dgm:pt modelId="{F1676227-6180-4ACB-9162-F2B702CBDA70}" type="pres">
      <dgm:prSet presAssocID="{65C382CF-E5A8-410F-837D-B9E43987F4A6}" presName="rootComposite" presStyleCnt="0"/>
      <dgm:spPr/>
    </dgm:pt>
    <dgm:pt modelId="{37181426-E75A-413C-B541-28D15ED18A4E}" type="pres">
      <dgm:prSet presAssocID="{65C382CF-E5A8-410F-837D-B9E43987F4A6}" presName="rootText" presStyleLbl="node3" presStyleIdx="3" presStyleCnt="5">
        <dgm:presLayoutVars>
          <dgm:chPref val="3"/>
        </dgm:presLayoutVars>
      </dgm:prSet>
      <dgm:spPr/>
    </dgm:pt>
    <dgm:pt modelId="{76E35F72-4E7D-4D09-88E2-75C4EDD95F32}" type="pres">
      <dgm:prSet presAssocID="{65C382CF-E5A8-410F-837D-B9E43987F4A6}" presName="rootConnector" presStyleLbl="node3" presStyleIdx="3" presStyleCnt="5"/>
      <dgm:spPr/>
    </dgm:pt>
    <dgm:pt modelId="{602B1306-B8F6-409E-8F95-790D29B67824}" type="pres">
      <dgm:prSet presAssocID="{65C382CF-E5A8-410F-837D-B9E43987F4A6}" presName="hierChild4" presStyleCnt="0"/>
      <dgm:spPr/>
    </dgm:pt>
    <dgm:pt modelId="{249951E4-E148-4776-93A0-B5EC5E498828}" type="pres">
      <dgm:prSet presAssocID="{65C382CF-E5A8-410F-837D-B9E43987F4A6}" presName="hierChild5" presStyleCnt="0"/>
      <dgm:spPr/>
    </dgm:pt>
    <dgm:pt modelId="{01CFCFEB-E48B-4317-9F67-FD9F55DA7981}" type="pres">
      <dgm:prSet presAssocID="{13FF9790-9802-4403-B0CB-1F9D7F420A0C}" presName="Name37" presStyleLbl="parChTrans1D3" presStyleIdx="4" presStyleCnt="5"/>
      <dgm:spPr/>
    </dgm:pt>
    <dgm:pt modelId="{3BC35FDB-D460-41AB-A4C3-2D16ED5C77B3}" type="pres">
      <dgm:prSet presAssocID="{9F4672E7-16DF-4B33-82F0-90BC14A1CE23}" presName="hierRoot2" presStyleCnt="0">
        <dgm:presLayoutVars>
          <dgm:hierBranch val="init"/>
        </dgm:presLayoutVars>
      </dgm:prSet>
      <dgm:spPr/>
    </dgm:pt>
    <dgm:pt modelId="{10C7649D-2BB4-42E6-92F8-27352A4CC0E0}" type="pres">
      <dgm:prSet presAssocID="{9F4672E7-16DF-4B33-82F0-90BC14A1CE23}" presName="rootComposite" presStyleCnt="0"/>
      <dgm:spPr/>
    </dgm:pt>
    <dgm:pt modelId="{698FA7AB-C289-4814-BC68-F1505616476C}" type="pres">
      <dgm:prSet presAssocID="{9F4672E7-16DF-4B33-82F0-90BC14A1CE23}" presName="rootText" presStyleLbl="node3" presStyleIdx="4" presStyleCnt="5">
        <dgm:presLayoutVars>
          <dgm:chPref val="3"/>
        </dgm:presLayoutVars>
      </dgm:prSet>
      <dgm:spPr/>
    </dgm:pt>
    <dgm:pt modelId="{393E1E8A-E8B1-490E-9E64-DD360DFC9A32}" type="pres">
      <dgm:prSet presAssocID="{9F4672E7-16DF-4B33-82F0-90BC14A1CE23}" presName="rootConnector" presStyleLbl="node3" presStyleIdx="4" presStyleCnt="5"/>
      <dgm:spPr/>
    </dgm:pt>
    <dgm:pt modelId="{CA289480-E99A-436A-AEC5-AE899F303FBD}" type="pres">
      <dgm:prSet presAssocID="{9F4672E7-16DF-4B33-82F0-90BC14A1CE23}" presName="hierChild4" presStyleCnt="0"/>
      <dgm:spPr/>
    </dgm:pt>
    <dgm:pt modelId="{89821BC4-EAA8-4837-B0B7-D5F6EC5C92B3}" type="pres">
      <dgm:prSet presAssocID="{9F4672E7-16DF-4B33-82F0-90BC14A1CE23}" presName="hierChild5" presStyleCnt="0"/>
      <dgm:spPr/>
    </dgm:pt>
    <dgm:pt modelId="{D47E9D81-C73A-4C27-BCD1-8E3DA8039E58}" type="pres">
      <dgm:prSet presAssocID="{01382AC7-1C20-4159-AC18-FB022D303482}" presName="hierChild7" presStyleCnt="0"/>
      <dgm:spPr/>
    </dgm:pt>
  </dgm:ptLst>
  <dgm:cxnLst>
    <dgm:cxn modelId="{3FF14200-AF6F-47EB-88F6-4A14DC7FEFF8}" type="presOf" srcId="{FC89B822-F1F1-404A-9C11-B7D9DAD71B34}" destId="{EEDF9FFE-18AA-4739-921E-87ACC42A5B87}" srcOrd="1" destOrd="0" presId="urn:microsoft.com/office/officeart/2005/8/layout/orgChart1"/>
    <dgm:cxn modelId="{F2AED704-8E87-45D7-BF2B-0A6C3C878EDE}" srcId="{929F6A0C-EBF1-4330-9525-388D1D52CB02}" destId="{4138B656-2CD5-46EB-A56C-AED457AE5024}" srcOrd="0" destOrd="0" parTransId="{DDAC34FE-9BE4-4657-9CDF-82652D73D630}" sibTransId="{90F788B2-865A-46ED-9A08-F1261F22E4C1}"/>
    <dgm:cxn modelId="{1DA84D06-80E9-48A9-A889-643B30023E6F}" srcId="{01382AC7-1C20-4159-AC18-FB022D303482}" destId="{FC89B822-F1F1-404A-9C11-B7D9DAD71B34}" srcOrd="0" destOrd="0" parTransId="{0D24D9EC-6C66-4FCD-BE82-B5EE0936BA2E}" sibTransId="{A0BB0EC4-4158-4A9C-AF25-1EFA636CE1D6}"/>
    <dgm:cxn modelId="{E9FBB70C-3B65-4820-9041-18FE72A8DC1B}" type="presOf" srcId="{9F4672E7-16DF-4B33-82F0-90BC14A1CE23}" destId="{698FA7AB-C289-4814-BC68-F1505616476C}" srcOrd="0" destOrd="0" presId="urn:microsoft.com/office/officeart/2005/8/layout/orgChart1"/>
    <dgm:cxn modelId="{7079F713-74C7-4E9A-BACC-48247E8AFB2F}" type="presOf" srcId="{13FF9790-9802-4403-B0CB-1F9D7F420A0C}" destId="{01CFCFEB-E48B-4317-9F67-FD9F55DA7981}" srcOrd="0" destOrd="0" presId="urn:microsoft.com/office/officeart/2005/8/layout/orgChart1"/>
    <dgm:cxn modelId="{BDA1CB16-8466-4658-A910-62120F1E3177}" type="presOf" srcId="{A8F68832-A46A-4635-BD01-1AA31C399C9D}" destId="{234A5815-C751-4200-851A-E70B4F802EC6}" srcOrd="1" destOrd="0" presId="urn:microsoft.com/office/officeart/2005/8/layout/orgChart1"/>
    <dgm:cxn modelId="{486BE019-067F-4D4B-A795-DFAE1C9082B2}" srcId="{A8F68832-A46A-4635-BD01-1AA31C399C9D}" destId="{929F6A0C-EBF1-4330-9525-388D1D52CB02}" srcOrd="0" destOrd="0" parTransId="{E0B6E294-1B5E-4A6D-93F3-ED48965DEED6}" sibTransId="{4D783765-BAF9-4743-9BBE-5817DD5D239E}"/>
    <dgm:cxn modelId="{DCAFF21A-345F-4295-BF01-B1D0A4CDB3E5}" srcId="{929F6A0C-EBF1-4330-9525-388D1D52CB02}" destId="{859A50FD-DB4F-4DEB-B399-0317665066D3}" srcOrd="1" destOrd="0" parTransId="{495B2B95-DCC0-409B-A5A8-0607281F8EAF}" sibTransId="{6A7B4191-1F95-4FBC-BD74-3F051E685365}"/>
    <dgm:cxn modelId="{3FFD2F1D-1B83-4BB8-BCDA-537C1EC0427D}" type="presOf" srcId="{01382AC7-1C20-4159-AC18-FB022D303482}" destId="{B2944B19-3A62-4109-8B77-FE76854A3C2D}" srcOrd="0" destOrd="0" presId="urn:microsoft.com/office/officeart/2005/8/layout/orgChart1"/>
    <dgm:cxn modelId="{0B608324-CC07-4F7A-9D7B-2813E68863C6}" type="presOf" srcId="{A8F68832-A46A-4635-BD01-1AA31C399C9D}" destId="{5714D27E-FFB4-4ACD-8B6B-9FB8B8A6EAAB}" srcOrd="0" destOrd="0" presId="urn:microsoft.com/office/officeart/2005/8/layout/orgChart1"/>
    <dgm:cxn modelId="{CF2D3230-A184-4819-9F8B-71057986AB53}" type="presOf" srcId="{D141F523-B43D-4C32-9527-AC7354036395}" destId="{9583A066-4594-4979-82FB-E96694131679}" srcOrd="0" destOrd="0" presId="urn:microsoft.com/office/officeart/2005/8/layout/orgChart1"/>
    <dgm:cxn modelId="{F7332337-ECC8-482C-8620-68435AC590EA}" type="presOf" srcId="{859A50FD-DB4F-4DEB-B399-0317665066D3}" destId="{8796CE69-A030-4926-9C5A-488B81D960CA}" srcOrd="1" destOrd="0" presId="urn:microsoft.com/office/officeart/2005/8/layout/orgChart1"/>
    <dgm:cxn modelId="{B9E1835B-8CF1-4BB9-BD32-4D6E1FAC7205}" type="presOf" srcId="{929F6A0C-EBF1-4330-9525-388D1D52CB02}" destId="{C9203BB6-016A-4C77-8C7F-376BE23A0E43}" srcOrd="0" destOrd="0" presId="urn:microsoft.com/office/officeart/2005/8/layout/orgChart1"/>
    <dgm:cxn modelId="{5B0F5768-946A-4425-809B-A08A72F66F9A}" type="presOf" srcId="{65C382CF-E5A8-410F-837D-B9E43987F4A6}" destId="{37181426-E75A-413C-B541-28D15ED18A4E}" srcOrd="0" destOrd="0" presId="urn:microsoft.com/office/officeart/2005/8/layout/orgChart1"/>
    <dgm:cxn modelId="{8314B649-CB16-41FD-99D7-A31E92D9C2E0}" type="presOf" srcId="{495B2B95-DCC0-409B-A5A8-0607281F8EAF}" destId="{65A24B9F-EEFB-491F-81FB-F69480FB2F43}" srcOrd="0" destOrd="0" presId="urn:microsoft.com/office/officeart/2005/8/layout/orgChart1"/>
    <dgm:cxn modelId="{2A57824A-8906-436B-A365-1BD9A34B493F}" type="presOf" srcId="{01382AC7-1C20-4159-AC18-FB022D303482}" destId="{FC3C4204-2FF9-4E2B-BC18-6A6FDEA14F65}" srcOrd="1" destOrd="0" presId="urn:microsoft.com/office/officeart/2005/8/layout/orgChart1"/>
    <dgm:cxn modelId="{0D32FA4A-811C-47FE-BECB-B24AF0B4318D}" srcId="{D141F523-B43D-4C32-9527-AC7354036395}" destId="{A8F68832-A46A-4635-BD01-1AA31C399C9D}" srcOrd="0" destOrd="0" parTransId="{C5CC87AB-FA2D-412A-9737-BB0982215CB3}" sibTransId="{4C00909C-6C69-4C41-AAC6-7617BE1D3737}"/>
    <dgm:cxn modelId="{F7DECF79-E26F-44BE-B6FA-D9B5BA782AFD}" srcId="{01382AC7-1C20-4159-AC18-FB022D303482}" destId="{65C382CF-E5A8-410F-837D-B9E43987F4A6}" srcOrd="1" destOrd="0" parTransId="{35AB93F9-F488-45FB-BDBB-8FEF192CCBA1}" sibTransId="{BE7C0618-7162-4AC7-9699-D757A5D175F7}"/>
    <dgm:cxn modelId="{E775BC7F-BD38-479A-A9FE-841256C59237}" type="presOf" srcId="{4138B656-2CD5-46EB-A56C-AED457AE5024}" destId="{55654AC6-099C-4F0B-8AF3-536F20970469}" srcOrd="0" destOrd="0" presId="urn:microsoft.com/office/officeart/2005/8/layout/orgChart1"/>
    <dgm:cxn modelId="{2A7F0692-DBF4-4276-A683-F3D1477665A1}" srcId="{01382AC7-1C20-4159-AC18-FB022D303482}" destId="{9F4672E7-16DF-4B33-82F0-90BC14A1CE23}" srcOrd="2" destOrd="0" parTransId="{13FF9790-9802-4403-B0CB-1F9D7F420A0C}" sibTransId="{BDFED647-FE29-4A58-BA5F-EF7AE986249A}"/>
    <dgm:cxn modelId="{EB90A498-CC9F-4397-A4F9-48C181C5DF87}" srcId="{A8F68832-A46A-4635-BD01-1AA31C399C9D}" destId="{01382AC7-1C20-4159-AC18-FB022D303482}" srcOrd="1" destOrd="0" parTransId="{1F95DA8B-7566-4849-8D29-25E8C8A870A1}" sibTransId="{999D9B8B-4E7F-4521-AB9B-60BA89CCDA0F}"/>
    <dgm:cxn modelId="{96E4A99F-C891-4171-AC56-748C94E5F3F6}" type="presOf" srcId="{DDAC34FE-9BE4-4657-9CDF-82652D73D630}" destId="{42D750AC-7400-47BE-B9B4-64D86FF61B48}" srcOrd="0" destOrd="0" presId="urn:microsoft.com/office/officeart/2005/8/layout/orgChart1"/>
    <dgm:cxn modelId="{1B5EBD9F-6866-496D-BC73-B9C12F28121D}" type="presOf" srcId="{929F6A0C-EBF1-4330-9525-388D1D52CB02}" destId="{046BC3EE-423C-44C4-8F63-1DD63853D0DE}" srcOrd="1" destOrd="0" presId="urn:microsoft.com/office/officeart/2005/8/layout/orgChart1"/>
    <dgm:cxn modelId="{47A600A3-A776-491B-BC2B-B918AFA59F60}" type="presOf" srcId="{35AB93F9-F488-45FB-BDBB-8FEF192CCBA1}" destId="{B6E618C1-08BE-4BDC-8921-DFDEE7624E5B}" srcOrd="0" destOrd="0" presId="urn:microsoft.com/office/officeart/2005/8/layout/orgChart1"/>
    <dgm:cxn modelId="{1C3A4EAC-F303-4AB3-8E0D-0A8FBE0CEEDE}" type="presOf" srcId="{859A50FD-DB4F-4DEB-B399-0317665066D3}" destId="{3011EAF7-2727-4CD2-9E50-742297CE349C}" srcOrd="0" destOrd="0" presId="urn:microsoft.com/office/officeart/2005/8/layout/orgChart1"/>
    <dgm:cxn modelId="{2ACAC5B2-A5E9-4D69-8406-29FD0D1D9F88}" type="presOf" srcId="{4138B656-2CD5-46EB-A56C-AED457AE5024}" destId="{351AF277-B2E1-478B-8843-6A4E20C3528B}" srcOrd="1" destOrd="0" presId="urn:microsoft.com/office/officeart/2005/8/layout/orgChart1"/>
    <dgm:cxn modelId="{D91887B5-7E68-432F-BF51-EC7145641C3C}" type="presOf" srcId="{1F95DA8B-7566-4849-8D29-25E8C8A870A1}" destId="{07A33EED-79DA-4812-8431-FD9E838CE1C8}" srcOrd="0" destOrd="0" presId="urn:microsoft.com/office/officeart/2005/8/layout/orgChart1"/>
    <dgm:cxn modelId="{FC9F1BD8-151C-4E45-812B-B0AE0E73C685}" type="presOf" srcId="{9F4672E7-16DF-4B33-82F0-90BC14A1CE23}" destId="{393E1E8A-E8B1-490E-9E64-DD360DFC9A32}" srcOrd="1" destOrd="0" presId="urn:microsoft.com/office/officeart/2005/8/layout/orgChart1"/>
    <dgm:cxn modelId="{87CE0DDD-8D59-412B-BE9C-778A3560311F}" type="presOf" srcId="{0D24D9EC-6C66-4FCD-BE82-B5EE0936BA2E}" destId="{2B007FCB-E73A-4FE0-BDBA-1319D1568F46}" srcOrd="0" destOrd="0" presId="urn:microsoft.com/office/officeart/2005/8/layout/orgChart1"/>
    <dgm:cxn modelId="{787D1CEA-0A0C-4DCA-9ED4-F541E27CE2B4}" type="presOf" srcId="{E0B6E294-1B5E-4A6D-93F3-ED48965DEED6}" destId="{5889FB1E-AE19-4E01-9165-8B24D93AE24C}" srcOrd="0" destOrd="0" presId="urn:microsoft.com/office/officeart/2005/8/layout/orgChart1"/>
    <dgm:cxn modelId="{72F962EB-9FD6-4211-BF38-AD4BBB0B2F89}" type="presOf" srcId="{FC89B822-F1F1-404A-9C11-B7D9DAD71B34}" destId="{FBE88B1B-7D8C-4EDC-880D-FB20C3408795}" srcOrd="0" destOrd="0" presId="urn:microsoft.com/office/officeart/2005/8/layout/orgChart1"/>
    <dgm:cxn modelId="{A1B4D4FC-C111-48F2-9EAC-E0B7BEB723CB}" type="presOf" srcId="{65C382CF-E5A8-410F-837D-B9E43987F4A6}" destId="{76E35F72-4E7D-4D09-88E2-75C4EDD95F32}" srcOrd="1" destOrd="0" presId="urn:microsoft.com/office/officeart/2005/8/layout/orgChart1"/>
    <dgm:cxn modelId="{028073F7-D089-43E5-8CBA-ADED2F0A9078}" type="presParOf" srcId="{9583A066-4594-4979-82FB-E96694131679}" destId="{41FE833E-8067-4760-9D99-2EF63171ABA8}" srcOrd="0" destOrd="0" presId="urn:microsoft.com/office/officeart/2005/8/layout/orgChart1"/>
    <dgm:cxn modelId="{E5F393B5-2731-4168-A9A7-E77025FDB10D}" type="presParOf" srcId="{41FE833E-8067-4760-9D99-2EF63171ABA8}" destId="{DB3CAD26-10C3-46D6-B65F-F040CFCA4439}" srcOrd="0" destOrd="0" presId="urn:microsoft.com/office/officeart/2005/8/layout/orgChart1"/>
    <dgm:cxn modelId="{8158AF31-E2CC-4BC6-BF42-C2A6B9737CA4}" type="presParOf" srcId="{DB3CAD26-10C3-46D6-B65F-F040CFCA4439}" destId="{5714D27E-FFB4-4ACD-8B6B-9FB8B8A6EAAB}" srcOrd="0" destOrd="0" presId="urn:microsoft.com/office/officeart/2005/8/layout/orgChart1"/>
    <dgm:cxn modelId="{0EB8A193-9DA1-426D-BC29-AC7DD0EE0541}" type="presParOf" srcId="{DB3CAD26-10C3-46D6-B65F-F040CFCA4439}" destId="{234A5815-C751-4200-851A-E70B4F802EC6}" srcOrd="1" destOrd="0" presId="urn:microsoft.com/office/officeart/2005/8/layout/orgChart1"/>
    <dgm:cxn modelId="{71E46522-AEBB-439A-A21B-63F964CA6C55}" type="presParOf" srcId="{41FE833E-8067-4760-9D99-2EF63171ABA8}" destId="{F4769942-569D-4CCD-A674-F73CB04141EE}" srcOrd="1" destOrd="0" presId="urn:microsoft.com/office/officeart/2005/8/layout/orgChart1"/>
    <dgm:cxn modelId="{9150BEF6-825E-447A-912B-C41BAAACA669}" type="presParOf" srcId="{41FE833E-8067-4760-9D99-2EF63171ABA8}" destId="{ED28F962-6144-47B4-A2C8-635F15B064EB}" srcOrd="2" destOrd="0" presId="urn:microsoft.com/office/officeart/2005/8/layout/orgChart1"/>
    <dgm:cxn modelId="{6C215E88-F5D1-4C2C-8AF6-573A9FD4D674}" type="presParOf" srcId="{ED28F962-6144-47B4-A2C8-635F15B064EB}" destId="{5889FB1E-AE19-4E01-9165-8B24D93AE24C}" srcOrd="0" destOrd="0" presId="urn:microsoft.com/office/officeart/2005/8/layout/orgChart1"/>
    <dgm:cxn modelId="{6B5B125A-F2FE-4EA5-80E8-71706D31A67F}" type="presParOf" srcId="{ED28F962-6144-47B4-A2C8-635F15B064EB}" destId="{0AD7F1A9-F231-45BF-A150-8F8780E763C6}" srcOrd="1" destOrd="0" presId="urn:microsoft.com/office/officeart/2005/8/layout/orgChart1"/>
    <dgm:cxn modelId="{65BB3029-A7AC-4DB4-A4F5-1A198084BADC}" type="presParOf" srcId="{0AD7F1A9-F231-45BF-A150-8F8780E763C6}" destId="{E48552D2-5D88-4D93-A7BE-F91B54F44F78}" srcOrd="0" destOrd="0" presId="urn:microsoft.com/office/officeart/2005/8/layout/orgChart1"/>
    <dgm:cxn modelId="{2F9ACF34-07DB-407D-860D-53654C372BCB}" type="presParOf" srcId="{E48552D2-5D88-4D93-A7BE-F91B54F44F78}" destId="{C9203BB6-016A-4C77-8C7F-376BE23A0E43}" srcOrd="0" destOrd="0" presId="urn:microsoft.com/office/officeart/2005/8/layout/orgChart1"/>
    <dgm:cxn modelId="{97F34BE1-6C84-4572-9136-9D2C256D70D1}" type="presParOf" srcId="{E48552D2-5D88-4D93-A7BE-F91B54F44F78}" destId="{046BC3EE-423C-44C4-8F63-1DD63853D0DE}" srcOrd="1" destOrd="0" presId="urn:microsoft.com/office/officeart/2005/8/layout/orgChart1"/>
    <dgm:cxn modelId="{F7C51575-D4FE-4B7B-9D23-DD5A5341AFD8}" type="presParOf" srcId="{0AD7F1A9-F231-45BF-A150-8F8780E763C6}" destId="{BED672F5-1642-45AB-9378-E4DBAD70609B}" srcOrd="1" destOrd="0" presId="urn:microsoft.com/office/officeart/2005/8/layout/orgChart1"/>
    <dgm:cxn modelId="{0A647C4F-C6F3-46F3-8C8A-90DA970C0B98}" type="presParOf" srcId="{BED672F5-1642-45AB-9378-E4DBAD70609B}" destId="{42D750AC-7400-47BE-B9B4-64D86FF61B48}" srcOrd="0" destOrd="0" presId="urn:microsoft.com/office/officeart/2005/8/layout/orgChart1"/>
    <dgm:cxn modelId="{14B6EFC2-8BC8-43C2-8EBB-0FDA66524B03}" type="presParOf" srcId="{BED672F5-1642-45AB-9378-E4DBAD70609B}" destId="{620AF800-6037-4948-81E6-8322B1F81D3A}" srcOrd="1" destOrd="0" presId="urn:microsoft.com/office/officeart/2005/8/layout/orgChart1"/>
    <dgm:cxn modelId="{DCFFE6AD-4C5C-497D-847D-B13ACCBB684F}" type="presParOf" srcId="{620AF800-6037-4948-81E6-8322B1F81D3A}" destId="{729E54A2-18F6-4A3C-8A20-EA08FAF0B8AD}" srcOrd="0" destOrd="0" presId="urn:microsoft.com/office/officeart/2005/8/layout/orgChart1"/>
    <dgm:cxn modelId="{1F7873A3-61F5-4422-976A-2BE12832711F}" type="presParOf" srcId="{729E54A2-18F6-4A3C-8A20-EA08FAF0B8AD}" destId="{55654AC6-099C-4F0B-8AF3-536F20970469}" srcOrd="0" destOrd="0" presId="urn:microsoft.com/office/officeart/2005/8/layout/orgChart1"/>
    <dgm:cxn modelId="{1806CAC1-9A66-4543-BF2E-7C35E827183E}" type="presParOf" srcId="{729E54A2-18F6-4A3C-8A20-EA08FAF0B8AD}" destId="{351AF277-B2E1-478B-8843-6A4E20C3528B}" srcOrd="1" destOrd="0" presId="urn:microsoft.com/office/officeart/2005/8/layout/orgChart1"/>
    <dgm:cxn modelId="{1EBC82EF-D2BC-434E-BCDE-084919FC333C}" type="presParOf" srcId="{620AF800-6037-4948-81E6-8322B1F81D3A}" destId="{935DFE07-2F31-44B1-8083-41EE7FCDCBE0}" srcOrd="1" destOrd="0" presId="urn:microsoft.com/office/officeart/2005/8/layout/orgChart1"/>
    <dgm:cxn modelId="{59BA146F-2000-42F1-AA42-B2093D83E64A}" type="presParOf" srcId="{620AF800-6037-4948-81E6-8322B1F81D3A}" destId="{BE038091-A20F-4A64-9E4D-50DEC1255D7E}" srcOrd="2" destOrd="0" presId="urn:microsoft.com/office/officeart/2005/8/layout/orgChart1"/>
    <dgm:cxn modelId="{4350F93B-0236-44A4-9FB6-A1CF8631A5DE}" type="presParOf" srcId="{BED672F5-1642-45AB-9378-E4DBAD70609B}" destId="{65A24B9F-EEFB-491F-81FB-F69480FB2F43}" srcOrd="2" destOrd="0" presId="urn:microsoft.com/office/officeart/2005/8/layout/orgChart1"/>
    <dgm:cxn modelId="{70936059-6C52-4128-AF76-75FE18140BED}" type="presParOf" srcId="{BED672F5-1642-45AB-9378-E4DBAD70609B}" destId="{64AA4A3E-1719-4428-B200-B514A92CD890}" srcOrd="3" destOrd="0" presId="urn:microsoft.com/office/officeart/2005/8/layout/orgChart1"/>
    <dgm:cxn modelId="{3BA11FB9-41CC-4608-BCD2-80D3DB75FDC2}" type="presParOf" srcId="{64AA4A3E-1719-4428-B200-B514A92CD890}" destId="{B1B11620-F0F0-498F-BA21-76AF9ADFC0D8}" srcOrd="0" destOrd="0" presId="urn:microsoft.com/office/officeart/2005/8/layout/orgChart1"/>
    <dgm:cxn modelId="{52A6FB81-CF0E-4D7A-9E18-EFCA579FC78F}" type="presParOf" srcId="{B1B11620-F0F0-498F-BA21-76AF9ADFC0D8}" destId="{3011EAF7-2727-4CD2-9E50-742297CE349C}" srcOrd="0" destOrd="0" presId="urn:microsoft.com/office/officeart/2005/8/layout/orgChart1"/>
    <dgm:cxn modelId="{F0E3509A-F083-4F0B-8617-46C276737B3F}" type="presParOf" srcId="{B1B11620-F0F0-498F-BA21-76AF9ADFC0D8}" destId="{8796CE69-A030-4926-9C5A-488B81D960CA}" srcOrd="1" destOrd="0" presId="urn:microsoft.com/office/officeart/2005/8/layout/orgChart1"/>
    <dgm:cxn modelId="{23B82E9B-9531-423E-9B36-3F140201DBE4}" type="presParOf" srcId="{64AA4A3E-1719-4428-B200-B514A92CD890}" destId="{D0891194-7A02-4925-9BFB-0F0AB84348DD}" srcOrd="1" destOrd="0" presId="urn:microsoft.com/office/officeart/2005/8/layout/orgChart1"/>
    <dgm:cxn modelId="{F41FAF2F-76A6-4353-BDCE-317ED6C43E81}" type="presParOf" srcId="{64AA4A3E-1719-4428-B200-B514A92CD890}" destId="{C9F4996B-B52E-4A92-A1EC-BEB7358F6892}" srcOrd="2" destOrd="0" presId="urn:microsoft.com/office/officeart/2005/8/layout/orgChart1"/>
    <dgm:cxn modelId="{F4CC4D5D-6017-48F4-9486-ACC0671089FB}" type="presParOf" srcId="{0AD7F1A9-F231-45BF-A150-8F8780E763C6}" destId="{03095368-B697-42C0-9EF4-E65D1398FAD2}" srcOrd="2" destOrd="0" presId="urn:microsoft.com/office/officeart/2005/8/layout/orgChart1"/>
    <dgm:cxn modelId="{8259A90B-DA9B-485E-8D95-029A7EFD7234}" type="presParOf" srcId="{ED28F962-6144-47B4-A2C8-635F15B064EB}" destId="{07A33EED-79DA-4812-8431-FD9E838CE1C8}" srcOrd="2" destOrd="0" presId="urn:microsoft.com/office/officeart/2005/8/layout/orgChart1"/>
    <dgm:cxn modelId="{D1AFF24E-ABB0-4FFA-9AFF-007B0085FF6F}" type="presParOf" srcId="{ED28F962-6144-47B4-A2C8-635F15B064EB}" destId="{2CFB5AC5-C655-40CF-97FE-031B83F4CC5C}" srcOrd="3" destOrd="0" presId="urn:microsoft.com/office/officeart/2005/8/layout/orgChart1"/>
    <dgm:cxn modelId="{4D5BE994-8E2B-4EE8-8D81-26264685DE4B}" type="presParOf" srcId="{2CFB5AC5-C655-40CF-97FE-031B83F4CC5C}" destId="{A8414F5A-7485-4642-927A-4E02A7065419}" srcOrd="0" destOrd="0" presId="urn:microsoft.com/office/officeart/2005/8/layout/orgChart1"/>
    <dgm:cxn modelId="{DBD4152C-51ED-449E-BEB4-FC8D9E65BB0E}" type="presParOf" srcId="{A8414F5A-7485-4642-927A-4E02A7065419}" destId="{B2944B19-3A62-4109-8B77-FE76854A3C2D}" srcOrd="0" destOrd="0" presId="urn:microsoft.com/office/officeart/2005/8/layout/orgChart1"/>
    <dgm:cxn modelId="{FA2397CA-FD95-41BD-A194-5AF4FFF21C10}" type="presParOf" srcId="{A8414F5A-7485-4642-927A-4E02A7065419}" destId="{FC3C4204-2FF9-4E2B-BC18-6A6FDEA14F65}" srcOrd="1" destOrd="0" presId="urn:microsoft.com/office/officeart/2005/8/layout/orgChart1"/>
    <dgm:cxn modelId="{5F081455-A316-480A-BD13-90E29049828E}" type="presParOf" srcId="{2CFB5AC5-C655-40CF-97FE-031B83F4CC5C}" destId="{EB689E17-77E4-4558-B60A-C6FC8092F559}" srcOrd="1" destOrd="0" presId="urn:microsoft.com/office/officeart/2005/8/layout/orgChart1"/>
    <dgm:cxn modelId="{ED7175C6-857B-46D2-AD22-132DAB2B56A9}" type="presParOf" srcId="{EB689E17-77E4-4558-B60A-C6FC8092F559}" destId="{2B007FCB-E73A-4FE0-BDBA-1319D1568F46}" srcOrd="0" destOrd="0" presId="urn:microsoft.com/office/officeart/2005/8/layout/orgChart1"/>
    <dgm:cxn modelId="{CCA910D9-35F1-4CB1-8BE1-1FEB30BD7103}" type="presParOf" srcId="{EB689E17-77E4-4558-B60A-C6FC8092F559}" destId="{2D072D3A-30AB-4162-B5AB-F618E4C6A0E2}" srcOrd="1" destOrd="0" presId="urn:microsoft.com/office/officeart/2005/8/layout/orgChart1"/>
    <dgm:cxn modelId="{D681C44D-4428-4A9E-98F2-0EB9FF85BB01}" type="presParOf" srcId="{2D072D3A-30AB-4162-B5AB-F618E4C6A0E2}" destId="{071CA17D-036D-4A71-A697-9E139E9BC5D7}" srcOrd="0" destOrd="0" presId="urn:microsoft.com/office/officeart/2005/8/layout/orgChart1"/>
    <dgm:cxn modelId="{F29D6E02-E554-43DE-9DBB-4789BFD3A239}" type="presParOf" srcId="{071CA17D-036D-4A71-A697-9E139E9BC5D7}" destId="{FBE88B1B-7D8C-4EDC-880D-FB20C3408795}" srcOrd="0" destOrd="0" presId="urn:microsoft.com/office/officeart/2005/8/layout/orgChart1"/>
    <dgm:cxn modelId="{25EBA960-1255-45F7-BD9E-DB52364011C5}" type="presParOf" srcId="{071CA17D-036D-4A71-A697-9E139E9BC5D7}" destId="{EEDF9FFE-18AA-4739-921E-87ACC42A5B87}" srcOrd="1" destOrd="0" presId="urn:microsoft.com/office/officeart/2005/8/layout/orgChart1"/>
    <dgm:cxn modelId="{61016A29-6AF3-4C55-8BB4-F9CED3D6BE3E}" type="presParOf" srcId="{2D072D3A-30AB-4162-B5AB-F618E4C6A0E2}" destId="{B17F1754-6BB4-4B2F-B20B-DA3D46ADAB8C}" srcOrd="1" destOrd="0" presId="urn:microsoft.com/office/officeart/2005/8/layout/orgChart1"/>
    <dgm:cxn modelId="{1A60813B-1FF9-4383-B56C-0F14181387F6}" type="presParOf" srcId="{2D072D3A-30AB-4162-B5AB-F618E4C6A0E2}" destId="{901BC48B-347E-4393-9A04-5D22AC69EFE9}" srcOrd="2" destOrd="0" presId="urn:microsoft.com/office/officeart/2005/8/layout/orgChart1"/>
    <dgm:cxn modelId="{44067A9D-C10B-43B3-9BA0-FC2CC46C03E0}" type="presParOf" srcId="{EB689E17-77E4-4558-B60A-C6FC8092F559}" destId="{B6E618C1-08BE-4BDC-8921-DFDEE7624E5B}" srcOrd="2" destOrd="0" presId="urn:microsoft.com/office/officeart/2005/8/layout/orgChart1"/>
    <dgm:cxn modelId="{F25DE9A8-9FDE-4071-A5BE-2A0519A0E729}" type="presParOf" srcId="{EB689E17-77E4-4558-B60A-C6FC8092F559}" destId="{DD2774D7-0741-4667-9B7F-5D907CDAD233}" srcOrd="3" destOrd="0" presId="urn:microsoft.com/office/officeart/2005/8/layout/orgChart1"/>
    <dgm:cxn modelId="{33A89815-5FC2-4A71-BD63-CD9315F1E5C0}" type="presParOf" srcId="{DD2774D7-0741-4667-9B7F-5D907CDAD233}" destId="{F1676227-6180-4ACB-9162-F2B702CBDA70}" srcOrd="0" destOrd="0" presId="urn:microsoft.com/office/officeart/2005/8/layout/orgChart1"/>
    <dgm:cxn modelId="{B5813400-40E1-4624-960C-A52B42F73B83}" type="presParOf" srcId="{F1676227-6180-4ACB-9162-F2B702CBDA70}" destId="{37181426-E75A-413C-B541-28D15ED18A4E}" srcOrd="0" destOrd="0" presId="urn:microsoft.com/office/officeart/2005/8/layout/orgChart1"/>
    <dgm:cxn modelId="{2176A6EC-9519-4874-9300-5259C4D96410}" type="presParOf" srcId="{F1676227-6180-4ACB-9162-F2B702CBDA70}" destId="{76E35F72-4E7D-4D09-88E2-75C4EDD95F32}" srcOrd="1" destOrd="0" presId="urn:microsoft.com/office/officeart/2005/8/layout/orgChart1"/>
    <dgm:cxn modelId="{2048257E-9694-41F9-B16C-F41B021BC8EB}" type="presParOf" srcId="{DD2774D7-0741-4667-9B7F-5D907CDAD233}" destId="{602B1306-B8F6-409E-8F95-790D29B67824}" srcOrd="1" destOrd="0" presId="urn:microsoft.com/office/officeart/2005/8/layout/orgChart1"/>
    <dgm:cxn modelId="{1470A7D8-EBB8-4FDE-B8D8-8FD7F9E58663}" type="presParOf" srcId="{DD2774D7-0741-4667-9B7F-5D907CDAD233}" destId="{249951E4-E148-4776-93A0-B5EC5E498828}" srcOrd="2" destOrd="0" presId="urn:microsoft.com/office/officeart/2005/8/layout/orgChart1"/>
    <dgm:cxn modelId="{55A69E78-9F38-4E5C-A684-109D73BEEC29}" type="presParOf" srcId="{EB689E17-77E4-4558-B60A-C6FC8092F559}" destId="{01CFCFEB-E48B-4317-9F67-FD9F55DA7981}" srcOrd="4" destOrd="0" presId="urn:microsoft.com/office/officeart/2005/8/layout/orgChart1"/>
    <dgm:cxn modelId="{41EFB719-D41F-4BAD-82A5-3B4DA8EB40E1}" type="presParOf" srcId="{EB689E17-77E4-4558-B60A-C6FC8092F559}" destId="{3BC35FDB-D460-41AB-A4C3-2D16ED5C77B3}" srcOrd="5" destOrd="0" presId="urn:microsoft.com/office/officeart/2005/8/layout/orgChart1"/>
    <dgm:cxn modelId="{57354B8B-F6A5-4ACC-8054-D1FA0D33A165}" type="presParOf" srcId="{3BC35FDB-D460-41AB-A4C3-2D16ED5C77B3}" destId="{10C7649D-2BB4-42E6-92F8-27352A4CC0E0}" srcOrd="0" destOrd="0" presId="urn:microsoft.com/office/officeart/2005/8/layout/orgChart1"/>
    <dgm:cxn modelId="{3820473C-61D7-4D2A-8071-786ECC8ADA77}" type="presParOf" srcId="{10C7649D-2BB4-42E6-92F8-27352A4CC0E0}" destId="{698FA7AB-C289-4814-BC68-F1505616476C}" srcOrd="0" destOrd="0" presId="urn:microsoft.com/office/officeart/2005/8/layout/orgChart1"/>
    <dgm:cxn modelId="{32750CAE-D2F6-4C55-B6DB-32B007B65531}" type="presParOf" srcId="{10C7649D-2BB4-42E6-92F8-27352A4CC0E0}" destId="{393E1E8A-E8B1-490E-9E64-DD360DFC9A32}" srcOrd="1" destOrd="0" presId="urn:microsoft.com/office/officeart/2005/8/layout/orgChart1"/>
    <dgm:cxn modelId="{E1085860-E364-4A22-A88C-CC81C069210D}" type="presParOf" srcId="{3BC35FDB-D460-41AB-A4C3-2D16ED5C77B3}" destId="{CA289480-E99A-436A-AEC5-AE899F303FBD}" srcOrd="1" destOrd="0" presId="urn:microsoft.com/office/officeart/2005/8/layout/orgChart1"/>
    <dgm:cxn modelId="{E9140723-139B-4E8A-A69C-EAA78538EF04}" type="presParOf" srcId="{3BC35FDB-D460-41AB-A4C3-2D16ED5C77B3}" destId="{89821BC4-EAA8-4837-B0B7-D5F6EC5C92B3}" srcOrd="2" destOrd="0" presId="urn:microsoft.com/office/officeart/2005/8/layout/orgChart1"/>
    <dgm:cxn modelId="{921193E7-CC05-455B-8945-1E7D34A6A418}" type="presParOf" srcId="{2CFB5AC5-C655-40CF-97FE-031B83F4CC5C}" destId="{D47E9D81-C73A-4C27-BCD1-8E3DA8039E5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1F523-B43D-4C32-9527-AC7354036395}" type="doc">
      <dgm:prSet loTypeId="urn:microsoft.com/office/officeart/2005/8/layout/orgChart1" loCatId="hierarchy" qsTypeId="urn:microsoft.com/office/officeart/2005/8/quickstyle/simple5" qsCatId="simple" csTypeId="urn:microsoft.com/office/officeart/2005/8/colors/accent3_2" csCatId="accent3" phldr="1"/>
      <dgm:spPr/>
      <dgm:t>
        <a:bodyPr/>
        <a:lstStyle/>
        <a:p>
          <a:endParaRPr lang="en-IN"/>
        </a:p>
      </dgm:t>
    </dgm:pt>
    <dgm:pt modelId="{A8F68832-A46A-4635-BD01-1AA31C399C9D}">
      <dgm:prSet phldrT="[Text]"/>
      <dgm:spPr/>
      <dgm:t>
        <a:bodyPr/>
        <a:lstStyle/>
        <a:p>
          <a:r>
            <a:rPr lang="en-IN" dirty="0"/>
            <a:t>P&amp;A</a:t>
          </a:r>
        </a:p>
      </dgm:t>
    </dgm:pt>
    <dgm:pt modelId="{C5CC87AB-FA2D-412A-9737-BB0982215CB3}" type="parTrans" cxnId="{0D32FA4A-811C-47FE-BECB-B24AF0B4318D}">
      <dgm:prSet/>
      <dgm:spPr/>
      <dgm:t>
        <a:bodyPr/>
        <a:lstStyle/>
        <a:p>
          <a:endParaRPr lang="en-IN"/>
        </a:p>
      </dgm:t>
    </dgm:pt>
    <dgm:pt modelId="{4C00909C-6C69-4C41-AAC6-7617BE1D3737}" type="sibTrans" cxnId="{0D32FA4A-811C-47FE-BECB-B24AF0B4318D}">
      <dgm:prSet/>
      <dgm:spPr/>
      <dgm:t>
        <a:bodyPr/>
        <a:lstStyle/>
        <a:p>
          <a:endParaRPr lang="en-IN"/>
        </a:p>
      </dgm:t>
    </dgm:pt>
    <dgm:pt modelId="{01382AC7-1C20-4159-AC18-FB022D303482}" type="asst">
      <dgm:prSet phldrT="[Text]"/>
      <dgm:spPr/>
      <dgm:t>
        <a:bodyPr/>
        <a:lstStyle/>
        <a:p>
          <a:r>
            <a:rPr lang="en-IN" dirty="0"/>
            <a:t>Accessories</a:t>
          </a:r>
        </a:p>
      </dgm:t>
    </dgm:pt>
    <dgm:pt modelId="{1F95DA8B-7566-4849-8D29-25E8C8A870A1}" type="parTrans" cxnId="{EB90A498-CC9F-4397-A4F9-48C181C5DF87}">
      <dgm:prSet/>
      <dgm:spPr/>
      <dgm:t>
        <a:bodyPr/>
        <a:lstStyle/>
        <a:p>
          <a:endParaRPr lang="en-IN"/>
        </a:p>
      </dgm:t>
    </dgm:pt>
    <dgm:pt modelId="{999D9B8B-4E7F-4521-AB9B-60BA89CCDA0F}" type="sibTrans" cxnId="{EB90A498-CC9F-4397-A4F9-48C181C5DF87}">
      <dgm:prSet/>
      <dgm:spPr/>
      <dgm:t>
        <a:bodyPr/>
        <a:lstStyle/>
        <a:p>
          <a:endParaRPr lang="en-IN"/>
        </a:p>
      </dgm:t>
    </dgm:pt>
    <dgm:pt modelId="{929F6A0C-EBF1-4330-9525-388D1D52CB02}" type="asst">
      <dgm:prSet/>
      <dgm:spPr/>
      <dgm:t>
        <a:bodyPr/>
        <a:lstStyle/>
        <a:p>
          <a:r>
            <a:rPr lang="en-IN" dirty="0"/>
            <a:t>Peripheral </a:t>
          </a:r>
        </a:p>
      </dgm:t>
    </dgm:pt>
    <dgm:pt modelId="{E0B6E294-1B5E-4A6D-93F3-ED48965DEED6}" type="parTrans" cxnId="{486BE019-067F-4D4B-A795-DFAE1C9082B2}">
      <dgm:prSet/>
      <dgm:spPr/>
      <dgm:t>
        <a:bodyPr/>
        <a:lstStyle/>
        <a:p>
          <a:endParaRPr lang="en-IN"/>
        </a:p>
      </dgm:t>
    </dgm:pt>
    <dgm:pt modelId="{4D783765-BAF9-4743-9BBE-5817DD5D239E}" type="sibTrans" cxnId="{486BE019-067F-4D4B-A795-DFAE1C9082B2}">
      <dgm:prSet/>
      <dgm:spPr/>
      <dgm:t>
        <a:bodyPr/>
        <a:lstStyle/>
        <a:p>
          <a:endParaRPr lang="en-IN"/>
        </a:p>
      </dgm:t>
    </dgm:pt>
    <dgm:pt modelId="{4138B656-2CD5-46EB-A56C-AED457AE5024}">
      <dgm:prSet/>
      <dgm:spPr/>
      <dgm:t>
        <a:bodyPr/>
        <a:lstStyle/>
        <a:p>
          <a:r>
            <a:rPr lang="en-IN" dirty="0"/>
            <a:t>Graphics Card</a:t>
          </a:r>
        </a:p>
      </dgm:t>
    </dgm:pt>
    <dgm:pt modelId="{DDAC34FE-9BE4-4657-9CDF-82652D73D630}" type="parTrans" cxnId="{F2AED704-8E87-45D7-BF2B-0A6C3C878EDE}">
      <dgm:prSet/>
      <dgm:spPr/>
      <dgm:t>
        <a:bodyPr/>
        <a:lstStyle/>
        <a:p>
          <a:endParaRPr lang="en-IN"/>
        </a:p>
      </dgm:t>
    </dgm:pt>
    <dgm:pt modelId="{90F788B2-865A-46ED-9A08-F1261F22E4C1}" type="sibTrans" cxnId="{F2AED704-8E87-45D7-BF2B-0A6C3C878EDE}">
      <dgm:prSet/>
      <dgm:spPr/>
      <dgm:t>
        <a:bodyPr/>
        <a:lstStyle/>
        <a:p>
          <a:endParaRPr lang="en-IN"/>
        </a:p>
      </dgm:t>
    </dgm:pt>
    <dgm:pt modelId="{859A50FD-DB4F-4DEB-B399-0317665066D3}">
      <dgm:prSet/>
      <dgm:spPr/>
      <dgm:t>
        <a:bodyPr/>
        <a:lstStyle/>
        <a:p>
          <a:r>
            <a:rPr lang="en-IN" dirty="0"/>
            <a:t>Internal HDD</a:t>
          </a:r>
        </a:p>
      </dgm:t>
    </dgm:pt>
    <dgm:pt modelId="{495B2B95-DCC0-409B-A5A8-0607281F8EAF}" type="parTrans" cxnId="{DCAFF21A-345F-4295-BF01-B1D0A4CDB3E5}">
      <dgm:prSet/>
      <dgm:spPr/>
      <dgm:t>
        <a:bodyPr/>
        <a:lstStyle/>
        <a:p>
          <a:endParaRPr lang="en-IN"/>
        </a:p>
      </dgm:t>
    </dgm:pt>
    <dgm:pt modelId="{6A7B4191-1F95-4FBC-BD74-3F051E685365}" type="sibTrans" cxnId="{DCAFF21A-345F-4295-BF01-B1D0A4CDB3E5}">
      <dgm:prSet/>
      <dgm:spPr/>
      <dgm:t>
        <a:bodyPr/>
        <a:lstStyle/>
        <a:p>
          <a:endParaRPr lang="en-IN"/>
        </a:p>
      </dgm:t>
    </dgm:pt>
    <dgm:pt modelId="{FC89B822-F1F1-404A-9C11-B7D9DAD71B34}">
      <dgm:prSet/>
      <dgm:spPr/>
      <dgm:t>
        <a:bodyPr/>
        <a:lstStyle/>
        <a:p>
          <a:r>
            <a:rPr lang="en-IN" dirty="0"/>
            <a:t>Battery </a:t>
          </a:r>
        </a:p>
      </dgm:t>
    </dgm:pt>
    <dgm:pt modelId="{0D24D9EC-6C66-4FCD-BE82-B5EE0936BA2E}" type="parTrans" cxnId="{1DA84D06-80E9-48A9-A889-643B30023E6F}">
      <dgm:prSet/>
      <dgm:spPr/>
      <dgm:t>
        <a:bodyPr/>
        <a:lstStyle/>
        <a:p>
          <a:endParaRPr lang="en-IN"/>
        </a:p>
      </dgm:t>
    </dgm:pt>
    <dgm:pt modelId="{A0BB0EC4-4158-4A9C-AF25-1EFA636CE1D6}" type="sibTrans" cxnId="{1DA84D06-80E9-48A9-A889-643B30023E6F}">
      <dgm:prSet/>
      <dgm:spPr/>
      <dgm:t>
        <a:bodyPr/>
        <a:lstStyle/>
        <a:p>
          <a:endParaRPr lang="en-IN"/>
        </a:p>
      </dgm:t>
    </dgm:pt>
    <dgm:pt modelId="{65C382CF-E5A8-410F-837D-B9E43987F4A6}">
      <dgm:prSet/>
      <dgm:spPr/>
      <dgm:t>
        <a:bodyPr/>
        <a:lstStyle/>
        <a:p>
          <a:r>
            <a:rPr lang="en-IN" dirty="0"/>
            <a:t>Keyboard</a:t>
          </a:r>
        </a:p>
      </dgm:t>
    </dgm:pt>
    <dgm:pt modelId="{35AB93F9-F488-45FB-BDBB-8FEF192CCBA1}" type="parTrans" cxnId="{F7DECF79-E26F-44BE-B6FA-D9B5BA782AFD}">
      <dgm:prSet/>
      <dgm:spPr/>
      <dgm:t>
        <a:bodyPr/>
        <a:lstStyle/>
        <a:p>
          <a:endParaRPr lang="en-IN"/>
        </a:p>
      </dgm:t>
    </dgm:pt>
    <dgm:pt modelId="{BE7C0618-7162-4AC7-9699-D757A5D175F7}" type="sibTrans" cxnId="{F7DECF79-E26F-44BE-B6FA-D9B5BA782AFD}">
      <dgm:prSet/>
      <dgm:spPr/>
      <dgm:t>
        <a:bodyPr/>
        <a:lstStyle/>
        <a:p>
          <a:endParaRPr lang="en-IN"/>
        </a:p>
      </dgm:t>
    </dgm:pt>
    <dgm:pt modelId="{9F4672E7-16DF-4B33-82F0-90BC14A1CE23}">
      <dgm:prSet/>
      <dgm:spPr/>
      <dgm:t>
        <a:bodyPr/>
        <a:lstStyle/>
        <a:p>
          <a:r>
            <a:rPr lang="en-IN" dirty="0"/>
            <a:t>Mouse</a:t>
          </a:r>
        </a:p>
      </dgm:t>
    </dgm:pt>
    <dgm:pt modelId="{13FF9790-9802-4403-B0CB-1F9D7F420A0C}" type="parTrans" cxnId="{2A7F0692-DBF4-4276-A683-F3D1477665A1}">
      <dgm:prSet/>
      <dgm:spPr/>
      <dgm:t>
        <a:bodyPr/>
        <a:lstStyle/>
        <a:p>
          <a:endParaRPr lang="en-IN"/>
        </a:p>
      </dgm:t>
    </dgm:pt>
    <dgm:pt modelId="{BDFED647-FE29-4A58-BA5F-EF7AE986249A}" type="sibTrans" cxnId="{2A7F0692-DBF4-4276-A683-F3D1477665A1}">
      <dgm:prSet/>
      <dgm:spPr/>
      <dgm:t>
        <a:bodyPr/>
        <a:lstStyle/>
        <a:p>
          <a:endParaRPr lang="en-IN"/>
        </a:p>
      </dgm:t>
    </dgm:pt>
    <dgm:pt modelId="{1C1E847E-DEC5-4D71-B069-E8F22C3D8DE9}">
      <dgm:prSet/>
      <dgm:spPr/>
      <dgm:t>
        <a:bodyPr/>
        <a:lstStyle/>
        <a:p>
          <a:r>
            <a:rPr lang="en-IN" dirty="0"/>
            <a:t>Processors</a:t>
          </a:r>
        </a:p>
      </dgm:t>
    </dgm:pt>
    <dgm:pt modelId="{BE364554-D505-48E5-B48A-00514E91D23B}" type="parTrans" cxnId="{10DDD646-0C53-4B12-B452-C1511694B68F}">
      <dgm:prSet/>
      <dgm:spPr/>
      <dgm:t>
        <a:bodyPr/>
        <a:lstStyle/>
        <a:p>
          <a:endParaRPr lang="en-IN"/>
        </a:p>
      </dgm:t>
    </dgm:pt>
    <dgm:pt modelId="{03977FF2-AF47-430A-B183-920582E874F7}" type="sibTrans" cxnId="{10DDD646-0C53-4B12-B452-C1511694B68F}">
      <dgm:prSet/>
      <dgm:spPr/>
      <dgm:t>
        <a:bodyPr/>
        <a:lstStyle/>
        <a:p>
          <a:endParaRPr lang="en-IN"/>
        </a:p>
      </dgm:t>
    </dgm:pt>
    <dgm:pt modelId="{FBEF1352-8452-40E6-926D-340F06F85685}">
      <dgm:prSet/>
      <dgm:spPr/>
      <dgm:t>
        <a:bodyPr/>
        <a:lstStyle/>
        <a:p>
          <a:r>
            <a:rPr lang="en-IN" dirty="0"/>
            <a:t>Mother Board</a:t>
          </a:r>
        </a:p>
      </dgm:t>
    </dgm:pt>
    <dgm:pt modelId="{46298856-CD5D-464A-AB85-80BABC9CA2DE}" type="parTrans" cxnId="{20D5600E-70CC-4D4D-9CCD-E32C09E09E25}">
      <dgm:prSet/>
      <dgm:spPr/>
      <dgm:t>
        <a:bodyPr/>
        <a:lstStyle/>
        <a:p>
          <a:endParaRPr lang="en-IN"/>
        </a:p>
      </dgm:t>
    </dgm:pt>
    <dgm:pt modelId="{03AC64CC-EECB-41AC-B806-07BC4C9EA4F2}" type="sibTrans" cxnId="{20D5600E-70CC-4D4D-9CCD-E32C09E09E25}">
      <dgm:prSet/>
      <dgm:spPr/>
      <dgm:t>
        <a:bodyPr/>
        <a:lstStyle/>
        <a:p>
          <a:endParaRPr lang="en-IN"/>
        </a:p>
      </dgm:t>
    </dgm:pt>
    <dgm:pt modelId="{9583A066-4594-4979-82FB-E96694131679}" type="pres">
      <dgm:prSet presAssocID="{D141F523-B43D-4C32-9527-AC7354036395}" presName="hierChild1" presStyleCnt="0">
        <dgm:presLayoutVars>
          <dgm:orgChart val="1"/>
          <dgm:chPref val="1"/>
          <dgm:dir/>
          <dgm:animOne val="branch"/>
          <dgm:animLvl val="lvl"/>
          <dgm:resizeHandles/>
        </dgm:presLayoutVars>
      </dgm:prSet>
      <dgm:spPr/>
    </dgm:pt>
    <dgm:pt modelId="{41FE833E-8067-4760-9D99-2EF63171ABA8}" type="pres">
      <dgm:prSet presAssocID="{A8F68832-A46A-4635-BD01-1AA31C399C9D}" presName="hierRoot1" presStyleCnt="0">
        <dgm:presLayoutVars>
          <dgm:hierBranch val="init"/>
        </dgm:presLayoutVars>
      </dgm:prSet>
      <dgm:spPr/>
    </dgm:pt>
    <dgm:pt modelId="{DB3CAD26-10C3-46D6-B65F-F040CFCA4439}" type="pres">
      <dgm:prSet presAssocID="{A8F68832-A46A-4635-BD01-1AA31C399C9D}" presName="rootComposite1" presStyleCnt="0"/>
      <dgm:spPr/>
    </dgm:pt>
    <dgm:pt modelId="{5714D27E-FFB4-4ACD-8B6B-9FB8B8A6EAAB}" type="pres">
      <dgm:prSet presAssocID="{A8F68832-A46A-4635-BD01-1AA31C399C9D}" presName="rootText1" presStyleLbl="node0" presStyleIdx="0" presStyleCnt="1">
        <dgm:presLayoutVars>
          <dgm:chPref val="3"/>
        </dgm:presLayoutVars>
      </dgm:prSet>
      <dgm:spPr/>
    </dgm:pt>
    <dgm:pt modelId="{234A5815-C751-4200-851A-E70B4F802EC6}" type="pres">
      <dgm:prSet presAssocID="{A8F68832-A46A-4635-BD01-1AA31C399C9D}" presName="rootConnector1" presStyleLbl="node1" presStyleIdx="0" presStyleCnt="0"/>
      <dgm:spPr/>
    </dgm:pt>
    <dgm:pt modelId="{F4769942-569D-4CCD-A674-F73CB04141EE}" type="pres">
      <dgm:prSet presAssocID="{A8F68832-A46A-4635-BD01-1AA31C399C9D}" presName="hierChild2" presStyleCnt="0"/>
      <dgm:spPr/>
    </dgm:pt>
    <dgm:pt modelId="{ED28F962-6144-47B4-A2C8-635F15B064EB}" type="pres">
      <dgm:prSet presAssocID="{A8F68832-A46A-4635-BD01-1AA31C399C9D}" presName="hierChild3" presStyleCnt="0"/>
      <dgm:spPr/>
    </dgm:pt>
    <dgm:pt modelId="{5889FB1E-AE19-4E01-9165-8B24D93AE24C}" type="pres">
      <dgm:prSet presAssocID="{E0B6E294-1B5E-4A6D-93F3-ED48965DEED6}" presName="Name111" presStyleLbl="parChTrans1D2" presStyleIdx="0" presStyleCnt="2"/>
      <dgm:spPr/>
    </dgm:pt>
    <dgm:pt modelId="{0AD7F1A9-F231-45BF-A150-8F8780E763C6}" type="pres">
      <dgm:prSet presAssocID="{929F6A0C-EBF1-4330-9525-388D1D52CB02}" presName="hierRoot3" presStyleCnt="0">
        <dgm:presLayoutVars>
          <dgm:hierBranch val="init"/>
        </dgm:presLayoutVars>
      </dgm:prSet>
      <dgm:spPr/>
    </dgm:pt>
    <dgm:pt modelId="{E48552D2-5D88-4D93-A7BE-F91B54F44F78}" type="pres">
      <dgm:prSet presAssocID="{929F6A0C-EBF1-4330-9525-388D1D52CB02}" presName="rootComposite3" presStyleCnt="0"/>
      <dgm:spPr/>
    </dgm:pt>
    <dgm:pt modelId="{C9203BB6-016A-4C77-8C7F-376BE23A0E43}" type="pres">
      <dgm:prSet presAssocID="{929F6A0C-EBF1-4330-9525-388D1D52CB02}" presName="rootText3" presStyleLbl="asst1" presStyleIdx="0" presStyleCnt="2">
        <dgm:presLayoutVars>
          <dgm:chPref val="3"/>
        </dgm:presLayoutVars>
      </dgm:prSet>
      <dgm:spPr/>
    </dgm:pt>
    <dgm:pt modelId="{046BC3EE-423C-44C4-8F63-1DD63853D0DE}" type="pres">
      <dgm:prSet presAssocID="{929F6A0C-EBF1-4330-9525-388D1D52CB02}" presName="rootConnector3" presStyleLbl="asst1" presStyleIdx="0" presStyleCnt="2"/>
      <dgm:spPr/>
    </dgm:pt>
    <dgm:pt modelId="{BED672F5-1642-45AB-9378-E4DBAD70609B}" type="pres">
      <dgm:prSet presAssocID="{929F6A0C-EBF1-4330-9525-388D1D52CB02}" presName="hierChild6" presStyleCnt="0"/>
      <dgm:spPr/>
    </dgm:pt>
    <dgm:pt modelId="{42D750AC-7400-47BE-B9B4-64D86FF61B48}" type="pres">
      <dgm:prSet presAssocID="{DDAC34FE-9BE4-4657-9CDF-82652D73D630}" presName="Name37" presStyleLbl="parChTrans1D3" presStyleIdx="0" presStyleCnt="7"/>
      <dgm:spPr/>
    </dgm:pt>
    <dgm:pt modelId="{620AF800-6037-4948-81E6-8322B1F81D3A}" type="pres">
      <dgm:prSet presAssocID="{4138B656-2CD5-46EB-A56C-AED457AE5024}" presName="hierRoot2" presStyleCnt="0">
        <dgm:presLayoutVars>
          <dgm:hierBranch val="init"/>
        </dgm:presLayoutVars>
      </dgm:prSet>
      <dgm:spPr/>
    </dgm:pt>
    <dgm:pt modelId="{729E54A2-18F6-4A3C-8A20-EA08FAF0B8AD}" type="pres">
      <dgm:prSet presAssocID="{4138B656-2CD5-46EB-A56C-AED457AE5024}" presName="rootComposite" presStyleCnt="0"/>
      <dgm:spPr/>
    </dgm:pt>
    <dgm:pt modelId="{55654AC6-099C-4F0B-8AF3-536F20970469}" type="pres">
      <dgm:prSet presAssocID="{4138B656-2CD5-46EB-A56C-AED457AE5024}" presName="rootText" presStyleLbl="node3" presStyleIdx="0" presStyleCnt="7">
        <dgm:presLayoutVars>
          <dgm:chPref val="3"/>
        </dgm:presLayoutVars>
      </dgm:prSet>
      <dgm:spPr/>
    </dgm:pt>
    <dgm:pt modelId="{351AF277-B2E1-478B-8843-6A4E20C3528B}" type="pres">
      <dgm:prSet presAssocID="{4138B656-2CD5-46EB-A56C-AED457AE5024}" presName="rootConnector" presStyleLbl="node3" presStyleIdx="0" presStyleCnt="7"/>
      <dgm:spPr/>
    </dgm:pt>
    <dgm:pt modelId="{935DFE07-2F31-44B1-8083-41EE7FCDCBE0}" type="pres">
      <dgm:prSet presAssocID="{4138B656-2CD5-46EB-A56C-AED457AE5024}" presName="hierChild4" presStyleCnt="0"/>
      <dgm:spPr/>
    </dgm:pt>
    <dgm:pt modelId="{BE038091-A20F-4A64-9E4D-50DEC1255D7E}" type="pres">
      <dgm:prSet presAssocID="{4138B656-2CD5-46EB-A56C-AED457AE5024}" presName="hierChild5" presStyleCnt="0"/>
      <dgm:spPr/>
    </dgm:pt>
    <dgm:pt modelId="{65A24B9F-EEFB-491F-81FB-F69480FB2F43}" type="pres">
      <dgm:prSet presAssocID="{495B2B95-DCC0-409B-A5A8-0607281F8EAF}" presName="Name37" presStyleLbl="parChTrans1D3" presStyleIdx="1" presStyleCnt="7"/>
      <dgm:spPr/>
    </dgm:pt>
    <dgm:pt modelId="{64AA4A3E-1719-4428-B200-B514A92CD890}" type="pres">
      <dgm:prSet presAssocID="{859A50FD-DB4F-4DEB-B399-0317665066D3}" presName="hierRoot2" presStyleCnt="0">
        <dgm:presLayoutVars>
          <dgm:hierBranch val="init"/>
        </dgm:presLayoutVars>
      </dgm:prSet>
      <dgm:spPr/>
    </dgm:pt>
    <dgm:pt modelId="{B1B11620-F0F0-498F-BA21-76AF9ADFC0D8}" type="pres">
      <dgm:prSet presAssocID="{859A50FD-DB4F-4DEB-B399-0317665066D3}" presName="rootComposite" presStyleCnt="0"/>
      <dgm:spPr/>
    </dgm:pt>
    <dgm:pt modelId="{3011EAF7-2727-4CD2-9E50-742297CE349C}" type="pres">
      <dgm:prSet presAssocID="{859A50FD-DB4F-4DEB-B399-0317665066D3}" presName="rootText" presStyleLbl="node3" presStyleIdx="1" presStyleCnt="7">
        <dgm:presLayoutVars>
          <dgm:chPref val="3"/>
        </dgm:presLayoutVars>
      </dgm:prSet>
      <dgm:spPr/>
    </dgm:pt>
    <dgm:pt modelId="{8796CE69-A030-4926-9C5A-488B81D960CA}" type="pres">
      <dgm:prSet presAssocID="{859A50FD-DB4F-4DEB-B399-0317665066D3}" presName="rootConnector" presStyleLbl="node3" presStyleIdx="1" presStyleCnt="7"/>
      <dgm:spPr/>
    </dgm:pt>
    <dgm:pt modelId="{D0891194-7A02-4925-9BFB-0F0AB84348DD}" type="pres">
      <dgm:prSet presAssocID="{859A50FD-DB4F-4DEB-B399-0317665066D3}" presName="hierChild4" presStyleCnt="0"/>
      <dgm:spPr/>
    </dgm:pt>
    <dgm:pt modelId="{C9F4996B-B52E-4A92-A1EC-BEB7358F6892}" type="pres">
      <dgm:prSet presAssocID="{859A50FD-DB4F-4DEB-B399-0317665066D3}" presName="hierChild5" presStyleCnt="0"/>
      <dgm:spPr/>
    </dgm:pt>
    <dgm:pt modelId="{80F07F9E-E5FF-4545-B982-F78BCCB4943F}" type="pres">
      <dgm:prSet presAssocID="{BE364554-D505-48E5-B48A-00514E91D23B}" presName="Name37" presStyleLbl="parChTrans1D3" presStyleIdx="2" presStyleCnt="7"/>
      <dgm:spPr/>
    </dgm:pt>
    <dgm:pt modelId="{1D2BB490-8B12-442A-AA97-167E222B410D}" type="pres">
      <dgm:prSet presAssocID="{1C1E847E-DEC5-4D71-B069-E8F22C3D8DE9}" presName="hierRoot2" presStyleCnt="0">
        <dgm:presLayoutVars>
          <dgm:hierBranch val="init"/>
        </dgm:presLayoutVars>
      </dgm:prSet>
      <dgm:spPr/>
    </dgm:pt>
    <dgm:pt modelId="{BD0EB0E3-F9EF-4A58-AD50-D1BCBF1E54CB}" type="pres">
      <dgm:prSet presAssocID="{1C1E847E-DEC5-4D71-B069-E8F22C3D8DE9}" presName="rootComposite" presStyleCnt="0"/>
      <dgm:spPr/>
    </dgm:pt>
    <dgm:pt modelId="{1C992C53-B352-4515-95E0-0D9304F17CB2}" type="pres">
      <dgm:prSet presAssocID="{1C1E847E-DEC5-4D71-B069-E8F22C3D8DE9}" presName="rootText" presStyleLbl="node3" presStyleIdx="2" presStyleCnt="7">
        <dgm:presLayoutVars>
          <dgm:chPref val="3"/>
        </dgm:presLayoutVars>
      </dgm:prSet>
      <dgm:spPr/>
    </dgm:pt>
    <dgm:pt modelId="{867E2C95-5C7E-4E0D-970B-CDDC2FBEC2BA}" type="pres">
      <dgm:prSet presAssocID="{1C1E847E-DEC5-4D71-B069-E8F22C3D8DE9}" presName="rootConnector" presStyleLbl="node3" presStyleIdx="2" presStyleCnt="7"/>
      <dgm:spPr/>
    </dgm:pt>
    <dgm:pt modelId="{9EB2B5C4-F6B7-40E1-816F-7B945D0C35B5}" type="pres">
      <dgm:prSet presAssocID="{1C1E847E-DEC5-4D71-B069-E8F22C3D8DE9}" presName="hierChild4" presStyleCnt="0"/>
      <dgm:spPr/>
    </dgm:pt>
    <dgm:pt modelId="{B6EB6229-5602-4DFE-8965-76DF3F1C12ED}" type="pres">
      <dgm:prSet presAssocID="{1C1E847E-DEC5-4D71-B069-E8F22C3D8DE9}" presName="hierChild5" presStyleCnt="0"/>
      <dgm:spPr/>
    </dgm:pt>
    <dgm:pt modelId="{BF90AAB1-8F4C-4E85-B9E8-9D3E8B6D3263}" type="pres">
      <dgm:prSet presAssocID="{46298856-CD5D-464A-AB85-80BABC9CA2DE}" presName="Name37" presStyleLbl="parChTrans1D3" presStyleIdx="3" presStyleCnt="7"/>
      <dgm:spPr/>
    </dgm:pt>
    <dgm:pt modelId="{989C2432-4EC2-4625-A793-719E809BE1AB}" type="pres">
      <dgm:prSet presAssocID="{FBEF1352-8452-40E6-926D-340F06F85685}" presName="hierRoot2" presStyleCnt="0">
        <dgm:presLayoutVars>
          <dgm:hierBranch val="init"/>
        </dgm:presLayoutVars>
      </dgm:prSet>
      <dgm:spPr/>
    </dgm:pt>
    <dgm:pt modelId="{60427CF5-8D4B-4F06-82E8-336B5F71020B}" type="pres">
      <dgm:prSet presAssocID="{FBEF1352-8452-40E6-926D-340F06F85685}" presName="rootComposite" presStyleCnt="0"/>
      <dgm:spPr/>
    </dgm:pt>
    <dgm:pt modelId="{63E4FD37-165B-4D47-9056-0761CA84F901}" type="pres">
      <dgm:prSet presAssocID="{FBEF1352-8452-40E6-926D-340F06F85685}" presName="rootText" presStyleLbl="node3" presStyleIdx="3" presStyleCnt="7">
        <dgm:presLayoutVars>
          <dgm:chPref val="3"/>
        </dgm:presLayoutVars>
      </dgm:prSet>
      <dgm:spPr/>
    </dgm:pt>
    <dgm:pt modelId="{0DE86D66-44CA-4F54-9643-99E10177E3C7}" type="pres">
      <dgm:prSet presAssocID="{FBEF1352-8452-40E6-926D-340F06F85685}" presName="rootConnector" presStyleLbl="node3" presStyleIdx="3" presStyleCnt="7"/>
      <dgm:spPr/>
    </dgm:pt>
    <dgm:pt modelId="{318497F0-9C1E-49C4-8787-A1A78138E8E5}" type="pres">
      <dgm:prSet presAssocID="{FBEF1352-8452-40E6-926D-340F06F85685}" presName="hierChild4" presStyleCnt="0"/>
      <dgm:spPr/>
    </dgm:pt>
    <dgm:pt modelId="{39DD2D48-2AEF-4145-AC0D-3FE804E8003B}" type="pres">
      <dgm:prSet presAssocID="{FBEF1352-8452-40E6-926D-340F06F85685}" presName="hierChild5" presStyleCnt="0"/>
      <dgm:spPr/>
    </dgm:pt>
    <dgm:pt modelId="{03095368-B697-42C0-9EF4-E65D1398FAD2}" type="pres">
      <dgm:prSet presAssocID="{929F6A0C-EBF1-4330-9525-388D1D52CB02}" presName="hierChild7" presStyleCnt="0"/>
      <dgm:spPr/>
    </dgm:pt>
    <dgm:pt modelId="{07A33EED-79DA-4812-8431-FD9E838CE1C8}" type="pres">
      <dgm:prSet presAssocID="{1F95DA8B-7566-4849-8D29-25E8C8A870A1}" presName="Name111" presStyleLbl="parChTrans1D2" presStyleIdx="1" presStyleCnt="2"/>
      <dgm:spPr/>
    </dgm:pt>
    <dgm:pt modelId="{2CFB5AC5-C655-40CF-97FE-031B83F4CC5C}" type="pres">
      <dgm:prSet presAssocID="{01382AC7-1C20-4159-AC18-FB022D303482}" presName="hierRoot3" presStyleCnt="0">
        <dgm:presLayoutVars>
          <dgm:hierBranch val="init"/>
        </dgm:presLayoutVars>
      </dgm:prSet>
      <dgm:spPr/>
    </dgm:pt>
    <dgm:pt modelId="{A8414F5A-7485-4642-927A-4E02A7065419}" type="pres">
      <dgm:prSet presAssocID="{01382AC7-1C20-4159-AC18-FB022D303482}" presName="rootComposite3" presStyleCnt="0"/>
      <dgm:spPr/>
    </dgm:pt>
    <dgm:pt modelId="{B2944B19-3A62-4109-8B77-FE76854A3C2D}" type="pres">
      <dgm:prSet presAssocID="{01382AC7-1C20-4159-AC18-FB022D303482}" presName="rootText3" presStyleLbl="asst1" presStyleIdx="1" presStyleCnt="2">
        <dgm:presLayoutVars>
          <dgm:chPref val="3"/>
        </dgm:presLayoutVars>
      </dgm:prSet>
      <dgm:spPr/>
    </dgm:pt>
    <dgm:pt modelId="{FC3C4204-2FF9-4E2B-BC18-6A6FDEA14F65}" type="pres">
      <dgm:prSet presAssocID="{01382AC7-1C20-4159-AC18-FB022D303482}" presName="rootConnector3" presStyleLbl="asst1" presStyleIdx="1" presStyleCnt="2"/>
      <dgm:spPr/>
    </dgm:pt>
    <dgm:pt modelId="{EB689E17-77E4-4558-B60A-C6FC8092F559}" type="pres">
      <dgm:prSet presAssocID="{01382AC7-1C20-4159-AC18-FB022D303482}" presName="hierChild6" presStyleCnt="0"/>
      <dgm:spPr/>
    </dgm:pt>
    <dgm:pt modelId="{2B007FCB-E73A-4FE0-BDBA-1319D1568F46}" type="pres">
      <dgm:prSet presAssocID="{0D24D9EC-6C66-4FCD-BE82-B5EE0936BA2E}" presName="Name37" presStyleLbl="parChTrans1D3" presStyleIdx="4" presStyleCnt="7"/>
      <dgm:spPr/>
    </dgm:pt>
    <dgm:pt modelId="{2D072D3A-30AB-4162-B5AB-F618E4C6A0E2}" type="pres">
      <dgm:prSet presAssocID="{FC89B822-F1F1-404A-9C11-B7D9DAD71B34}" presName="hierRoot2" presStyleCnt="0">
        <dgm:presLayoutVars>
          <dgm:hierBranch val="init"/>
        </dgm:presLayoutVars>
      </dgm:prSet>
      <dgm:spPr/>
    </dgm:pt>
    <dgm:pt modelId="{071CA17D-036D-4A71-A697-9E139E9BC5D7}" type="pres">
      <dgm:prSet presAssocID="{FC89B822-F1F1-404A-9C11-B7D9DAD71B34}" presName="rootComposite" presStyleCnt="0"/>
      <dgm:spPr/>
    </dgm:pt>
    <dgm:pt modelId="{FBE88B1B-7D8C-4EDC-880D-FB20C3408795}" type="pres">
      <dgm:prSet presAssocID="{FC89B822-F1F1-404A-9C11-B7D9DAD71B34}" presName="rootText" presStyleLbl="node3" presStyleIdx="4" presStyleCnt="7">
        <dgm:presLayoutVars>
          <dgm:chPref val="3"/>
        </dgm:presLayoutVars>
      </dgm:prSet>
      <dgm:spPr/>
    </dgm:pt>
    <dgm:pt modelId="{EEDF9FFE-18AA-4739-921E-87ACC42A5B87}" type="pres">
      <dgm:prSet presAssocID="{FC89B822-F1F1-404A-9C11-B7D9DAD71B34}" presName="rootConnector" presStyleLbl="node3" presStyleIdx="4" presStyleCnt="7"/>
      <dgm:spPr/>
    </dgm:pt>
    <dgm:pt modelId="{B17F1754-6BB4-4B2F-B20B-DA3D46ADAB8C}" type="pres">
      <dgm:prSet presAssocID="{FC89B822-F1F1-404A-9C11-B7D9DAD71B34}" presName="hierChild4" presStyleCnt="0"/>
      <dgm:spPr/>
    </dgm:pt>
    <dgm:pt modelId="{901BC48B-347E-4393-9A04-5D22AC69EFE9}" type="pres">
      <dgm:prSet presAssocID="{FC89B822-F1F1-404A-9C11-B7D9DAD71B34}" presName="hierChild5" presStyleCnt="0"/>
      <dgm:spPr/>
    </dgm:pt>
    <dgm:pt modelId="{B6E618C1-08BE-4BDC-8921-DFDEE7624E5B}" type="pres">
      <dgm:prSet presAssocID="{35AB93F9-F488-45FB-BDBB-8FEF192CCBA1}" presName="Name37" presStyleLbl="parChTrans1D3" presStyleIdx="5" presStyleCnt="7"/>
      <dgm:spPr/>
    </dgm:pt>
    <dgm:pt modelId="{DD2774D7-0741-4667-9B7F-5D907CDAD233}" type="pres">
      <dgm:prSet presAssocID="{65C382CF-E5A8-410F-837D-B9E43987F4A6}" presName="hierRoot2" presStyleCnt="0">
        <dgm:presLayoutVars>
          <dgm:hierBranch val="init"/>
        </dgm:presLayoutVars>
      </dgm:prSet>
      <dgm:spPr/>
    </dgm:pt>
    <dgm:pt modelId="{F1676227-6180-4ACB-9162-F2B702CBDA70}" type="pres">
      <dgm:prSet presAssocID="{65C382CF-E5A8-410F-837D-B9E43987F4A6}" presName="rootComposite" presStyleCnt="0"/>
      <dgm:spPr/>
    </dgm:pt>
    <dgm:pt modelId="{37181426-E75A-413C-B541-28D15ED18A4E}" type="pres">
      <dgm:prSet presAssocID="{65C382CF-E5A8-410F-837D-B9E43987F4A6}" presName="rootText" presStyleLbl="node3" presStyleIdx="5" presStyleCnt="7">
        <dgm:presLayoutVars>
          <dgm:chPref val="3"/>
        </dgm:presLayoutVars>
      </dgm:prSet>
      <dgm:spPr/>
    </dgm:pt>
    <dgm:pt modelId="{76E35F72-4E7D-4D09-88E2-75C4EDD95F32}" type="pres">
      <dgm:prSet presAssocID="{65C382CF-E5A8-410F-837D-B9E43987F4A6}" presName="rootConnector" presStyleLbl="node3" presStyleIdx="5" presStyleCnt="7"/>
      <dgm:spPr/>
    </dgm:pt>
    <dgm:pt modelId="{602B1306-B8F6-409E-8F95-790D29B67824}" type="pres">
      <dgm:prSet presAssocID="{65C382CF-E5A8-410F-837D-B9E43987F4A6}" presName="hierChild4" presStyleCnt="0"/>
      <dgm:spPr/>
    </dgm:pt>
    <dgm:pt modelId="{249951E4-E148-4776-93A0-B5EC5E498828}" type="pres">
      <dgm:prSet presAssocID="{65C382CF-E5A8-410F-837D-B9E43987F4A6}" presName="hierChild5" presStyleCnt="0"/>
      <dgm:spPr/>
    </dgm:pt>
    <dgm:pt modelId="{01CFCFEB-E48B-4317-9F67-FD9F55DA7981}" type="pres">
      <dgm:prSet presAssocID="{13FF9790-9802-4403-B0CB-1F9D7F420A0C}" presName="Name37" presStyleLbl="parChTrans1D3" presStyleIdx="6" presStyleCnt="7"/>
      <dgm:spPr/>
    </dgm:pt>
    <dgm:pt modelId="{3BC35FDB-D460-41AB-A4C3-2D16ED5C77B3}" type="pres">
      <dgm:prSet presAssocID="{9F4672E7-16DF-4B33-82F0-90BC14A1CE23}" presName="hierRoot2" presStyleCnt="0">
        <dgm:presLayoutVars>
          <dgm:hierBranch val="init"/>
        </dgm:presLayoutVars>
      </dgm:prSet>
      <dgm:spPr/>
    </dgm:pt>
    <dgm:pt modelId="{10C7649D-2BB4-42E6-92F8-27352A4CC0E0}" type="pres">
      <dgm:prSet presAssocID="{9F4672E7-16DF-4B33-82F0-90BC14A1CE23}" presName="rootComposite" presStyleCnt="0"/>
      <dgm:spPr/>
    </dgm:pt>
    <dgm:pt modelId="{698FA7AB-C289-4814-BC68-F1505616476C}" type="pres">
      <dgm:prSet presAssocID="{9F4672E7-16DF-4B33-82F0-90BC14A1CE23}" presName="rootText" presStyleLbl="node3" presStyleIdx="6" presStyleCnt="7">
        <dgm:presLayoutVars>
          <dgm:chPref val="3"/>
        </dgm:presLayoutVars>
      </dgm:prSet>
      <dgm:spPr/>
    </dgm:pt>
    <dgm:pt modelId="{393E1E8A-E8B1-490E-9E64-DD360DFC9A32}" type="pres">
      <dgm:prSet presAssocID="{9F4672E7-16DF-4B33-82F0-90BC14A1CE23}" presName="rootConnector" presStyleLbl="node3" presStyleIdx="6" presStyleCnt="7"/>
      <dgm:spPr/>
    </dgm:pt>
    <dgm:pt modelId="{CA289480-E99A-436A-AEC5-AE899F303FBD}" type="pres">
      <dgm:prSet presAssocID="{9F4672E7-16DF-4B33-82F0-90BC14A1CE23}" presName="hierChild4" presStyleCnt="0"/>
      <dgm:spPr/>
    </dgm:pt>
    <dgm:pt modelId="{89821BC4-EAA8-4837-B0B7-D5F6EC5C92B3}" type="pres">
      <dgm:prSet presAssocID="{9F4672E7-16DF-4B33-82F0-90BC14A1CE23}" presName="hierChild5" presStyleCnt="0"/>
      <dgm:spPr/>
    </dgm:pt>
    <dgm:pt modelId="{D47E9D81-C73A-4C27-BCD1-8E3DA8039E58}" type="pres">
      <dgm:prSet presAssocID="{01382AC7-1C20-4159-AC18-FB022D303482}" presName="hierChild7" presStyleCnt="0"/>
      <dgm:spPr/>
    </dgm:pt>
  </dgm:ptLst>
  <dgm:cxnLst>
    <dgm:cxn modelId="{3FF14200-AF6F-47EB-88F6-4A14DC7FEFF8}" type="presOf" srcId="{FC89B822-F1F1-404A-9C11-B7D9DAD71B34}" destId="{EEDF9FFE-18AA-4739-921E-87ACC42A5B87}" srcOrd="1" destOrd="0" presId="urn:microsoft.com/office/officeart/2005/8/layout/orgChart1"/>
    <dgm:cxn modelId="{BAB4D302-2764-402D-AB83-DF4250F2EAD0}" type="presOf" srcId="{46298856-CD5D-464A-AB85-80BABC9CA2DE}" destId="{BF90AAB1-8F4C-4E85-B9E8-9D3E8B6D3263}" srcOrd="0" destOrd="0" presId="urn:microsoft.com/office/officeart/2005/8/layout/orgChart1"/>
    <dgm:cxn modelId="{F2AED704-8E87-45D7-BF2B-0A6C3C878EDE}" srcId="{929F6A0C-EBF1-4330-9525-388D1D52CB02}" destId="{4138B656-2CD5-46EB-A56C-AED457AE5024}" srcOrd="0" destOrd="0" parTransId="{DDAC34FE-9BE4-4657-9CDF-82652D73D630}" sibTransId="{90F788B2-865A-46ED-9A08-F1261F22E4C1}"/>
    <dgm:cxn modelId="{1DA84D06-80E9-48A9-A889-643B30023E6F}" srcId="{01382AC7-1C20-4159-AC18-FB022D303482}" destId="{FC89B822-F1F1-404A-9C11-B7D9DAD71B34}" srcOrd="0" destOrd="0" parTransId="{0D24D9EC-6C66-4FCD-BE82-B5EE0936BA2E}" sibTransId="{A0BB0EC4-4158-4A9C-AF25-1EFA636CE1D6}"/>
    <dgm:cxn modelId="{E9FBB70C-3B65-4820-9041-18FE72A8DC1B}" type="presOf" srcId="{9F4672E7-16DF-4B33-82F0-90BC14A1CE23}" destId="{698FA7AB-C289-4814-BC68-F1505616476C}" srcOrd="0" destOrd="0" presId="urn:microsoft.com/office/officeart/2005/8/layout/orgChart1"/>
    <dgm:cxn modelId="{8551A60D-47F3-4251-A2B1-F2C820A5AA3E}" type="presOf" srcId="{1C1E847E-DEC5-4D71-B069-E8F22C3D8DE9}" destId="{867E2C95-5C7E-4E0D-970B-CDDC2FBEC2BA}" srcOrd="1" destOrd="0" presId="urn:microsoft.com/office/officeart/2005/8/layout/orgChart1"/>
    <dgm:cxn modelId="{20D5600E-70CC-4D4D-9CCD-E32C09E09E25}" srcId="{929F6A0C-EBF1-4330-9525-388D1D52CB02}" destId="{FBEF1352-8452-40E6-926D-340F06F85685}" srcOrd="3" destOrd="0" parTransId="{46298856-CD5D-464A-AB85-80BABC9CA2DE}" sibTransId="{03AC64CC-EECB-41AC-B806-07BC4C9EA4F2}"/>
    <dgm:cxn modelId="{50ADDF10-8E3C-481D-BA5E-5B11F2EF5C34}" type="presOf" srcId="{1C1E847E-DEC5-4D71-B069-E8F22C3D8DE9}" destId="{1C992C53-B352-4515-95E0-0D9304F17CB2}" srcOrd="0" destOrd="0" presId="urn:microsoft.com/office/officeart/2005/8/layout/orgChart1"/>
    <dgm:cxn modelId="{7079F713-74C7-4E9A-BACC-48247E8AFB2F}" type="presOf" srcId="{13FF9790-9802-4403-B0CB-1F9D7F420A0C}" destId="{01CFCFEB-E48B-4317-9F67-FD9F55DA7981}" srcOrd="0" destOrd="0" presId="urn:microsoft.com/office/officeart/2005/8/layout/orgChart1"/>
    <dgm:cxn modelId="{BDA1CB16-8466-4658-A910-62120F1E3177}" type="presOf" srcId="{A8F68832-A46A-4635-BD01-1AA31C399C9D}" destId="{234A5815-C751-4200-851A-E70B4F802EC6}" srcOrd="1" destOrd="0" presId="urn:microsoft.com/office/officeart/2005/8/layout/orgChart1"/>
    <dgm:cxn modelId="{486BE019-067F-4D4B-A795-DFAE1C9082B2}" srcId="{A8F68832-A46A-4635-BD01-1AA31C399C9D}" destId="{929F6A0C-EBF1-4330-9525-388D1D52CB02}" srcOrd="0" destOrd="0" parTransId="{E0B6E294-1B5E-4A6D-93F3-ED48965DEED6}" sibTransId="{4D783765-BAF9-4743-9BBE-5817DD5D239E}"/>
    <dgm:cxn modelId="{DCAFF21A-345F-4295-BF01-B1D0A4CDB3E5}" srcId="{929F6A0C-EBF1-4330-9525-388D1D52CB02}" destId="{859A50FD-DB4F-4DEB-B399-0317665066D3}" srcOrd="1" destOrd="0" parTransId="{495B2B95-DCC0-409B-A5A8-0607281F8EAF}" sibTransId="{6A7B4191-1F95-4FBC-BD74-3F051E685365}"/>
    <dgm:cxn modelId="{3FFD2F1D-1B83-4BB8-BCDA-537C1EC0427D}" type="presOf" srcId="{01382AC7-1C20-4159-AC18-FB022D303482}" destId="{B2944B19-3A62-4109-8B77-FE76854A3C2D}" srcOrd="0" destOrd="0" presId="urn:microsoft.com/office/officeart/2005/8/layout/orgChart1"/>
    <dgm:cxn modelId="{0B608324-CC07-4F7A-9D7B-2813E68863C6}" type="presOf" srcId="{A8F68832-A46A-4635-BD01-1AA31C399C9D}" destId="{5714D27E-FFB4-4ACD-8B6B-9FB8B8A6EAAB}" srcOrd="0" destOrd="0" presId="urn:microsoft.com/office/officeart/2005/8/layout/orgChart1"/>
    <dgm:cxn modelId="{CF2D3230-A184-4819-9F8B-71057986AB53}" type="presOf" srcId="{D141F523-B43D-4C32-9527-AC7354036395}" destId="{9583A066-4594-4979-82FB-E96694131679}" srcOrd="0" destOrd="0" presId="urn:microsoft.com/office/officeart/2005/8/layout/orgChart1"/>
    <dgm:cxn modelId="{F7332337-ECC8-482C-8620-68435AC590EA}" type="presOf" srcId="{859A50FD-DB4F-4DEB-B399-0317665066D3}" destId="{8796CE69-A030-4926-9C5A-488B81D960CA}" srcOrd="1" destOrd="0" presId="urn:microsoft.com/office/officeart/2005/8/layout/orgChart1"/>
    <dgm:cxn modelId="{B9E1835B-8CF1-4BB9-BD32-4D6E1FAC7205}" type="presOf" srcId="{929F6A0C-EBF1-4330-9525-388D1D52CB02}" destId="{C9203BB6-016A-4C77-8C7F-376BE23A0E43}" srcOrd="0" destOrd="0" presId="urn:microsoft.com/office/officeart/2005/8/layout/orgChart1"/>
    <dgm:cxn modelId="{10DDD646-0C53-4B12-B452-C1511694B68F}" srcId="{929F6A0C-EBF1-4330-9525-388D1D52CB02}" destId="{1C1E847E-DEC5-4D71-B069-E8F22C3D8DE9}" srcOrd="2" destOrd="0" parTransId="{BE364554-D505-48E5-B48A-00514E91D23B}" sibTransId="{03977FF2-AF47-430A-B183-920582E874F7}"/>
    <dgm:cxn modelId="{5B0F5768-946A-4425-809B-A08A72F66F9A}" type="presOf" srcId="{65C382CF-E5A8-410F-837D-B9E43987F4A6}" destId="{37181426-E75A-413C-B541-28D15ED18A4E}" srcOrd="0" destOrd="0" presId="urn:microsoft.com/office/officeart/2005/8/layout/orgChart1"/>
    <dgm:cxn modelId="{8314B649-CB16-41FD-99D7-A31E92D9C2E0}" type="presOf" srcId="{495B2B95-DCC0-409B-A5A8-0607281F8EAF}" destId="{65A24B9F-EEFB-491F-81FB-F69480FB2F43}" srcOrd="0" destOrd="0" presId="urn:microsoft.com/office/officeart/2005/8/layout/orgChart1"/>
    <dgm:cxn modelId="{2A57824A-8906-436B-A365-1BD9A34B493F}" type="presOf" srcId="{01382AC7-1C20-4159-AC18-FB022D303482}" destId="{FC3C4204-2FF9-4E2B-BC18-6A6FDEA14F65}" srcOrd="1" destOrd="0" presId="urn:microsoft.com/office/officeart/2005/8/layout/orgChart1"/>
    <dgm:cxn modelId="{0D32FA4A-811C-47FE-BECB-B24AF0B4318D}" srcId="{D141F523-B43D-4C32-9527-AC7354036395}" destId="{A8F68832-A46A-4635-BD01-1AA31C399C9D}" srcOrd="0" destOrd="0" parTransId="{C5CC87AB-FA2D-412A-9737-BB0982215CB3}" sibTransId="{4C00909C-6C69-4C41-AAC6-7617BE1D3737}"/>
    <dgm:cxn modelId="{F7DECF79-E26F-44BE-B6FA-D9B5BA782AFD}" srcId="{01382AC7-1C20-4159-AC18-FB022D303482}" destId="{65C382CF-E5A8-410F-837D-B9E43987F4A6}" srcOrd="1" destOrd="0" parTransId="{35AB93F9-F488-45FB-BDBB-8FEF192CCBA1}" sibTransId="{BE7C0618-7162-4AC7-9699-D757A5D175F7}"/>
    <dgm:cxn modelId="{C056535A-42CC-4D12-AC08-D547EC6A026C}" type="presOf" srcId="{FBEF1352-8452-40E6-926D-340F06F85685}" destId="{63E4FD37-165B-4D47-9056-0761CA84F901}" srcOrd="0" destOrd="0" presId="urn:microsoft.com/office/officeart/2005/8/layout/orgChart1"/>
    <dgm:cxn modelId="{E775BC7F-BD38-479A-A9FE-841256C59237}" type="presOf" srcId="{4138B656-2CD5-46EB-A56C-AED457AE5024}" destId="{55654AC6-099C-4F0B-8AF3-536F20970469}" srcOrd="0" destOrd="0" presId="urn:microsoft.com/office/officeart/2005/8/layout/orgChart1"/>
    <dgm:cxn modelId="{2A7F0692-DBF4-4276-A683-F3D1477665A1}" srcId="{01382AC7-1C20-4159-AC18-FB022D303482}" destId="{9F4672E7-16DF-4B33-82F0-90BC14A1CE23}" srcOrd="2" destOrd="0" parTransId="{13FF9790-9802-4403-B0CB-1F9D7F420A0C}" sibTransId="{BDFED647-FE29-4A58-BA5F-EF7AE986249A}"/>
    <dgm:cxn modelId="{7B2DE595-878C-4431-9709-38A4CEA22BD9}" type="presOf" srcId="{FBEF1352-8452-40E6-926D-340F06F85685}" destId="{0DE86D66-44CA-4F54-9643-99E10177E3C7}" srcOrd="1" destOrd="0" presId="urn:microsoft.com/office/officeart/2005/8/layout/orgChart1"/>
    <dgm:cxn modelId="{EB90A498-CC9F-4397-A4F9-48C181C5DF87}" srcId="{A8F68832-A46A-4635-BD01-1AA31C399C9D}" destId="{01382AC7-1C20-4159-AC18-FB022D303482}" srcOrd="1" destOrd="0" parTransId="{1F95DA8B-7566-4849-8D29-25E8C8A870A1}" sibTransId="{999D9B8B-4E7F-4521-AB9B-60BA89CCDA0F}"/>
    <dgm:cxn modelId="{96E4A99F-C891-4171-AC56-748C94E5F3F6}" type="presOf" srcId="{DDAC34FE-9BE4-4657-9CDF-82652D73D630}" destId="{42D750AC-7400-47BE-B9B4-64D86FF61B48}" srcOrd="0" destOrd="0" presId="urn:microsoft.com/office/officeart/2005/8/layout/orgChart1"/>
    <dgm:cxn modelId="{1B5EBD9F-6866-496D-BC73-B9C12F28121D}" type="presOf" srcId="{929F6A0C-EBF1-4330-9525-388D1D52CB02}" destId="{046BC3EE-423C-44C4-8F63-1DD63853D0DE}" srcOrd="1" destOrd="0" presId="urn:microsoft.com/office/officeart/2005/8/layout/orgChart1"/>
    <dgm:cxn modelId="{47A600A3-A776-491B-BC2B-B918AFA59F60}" type="presOf" srcId="{35AB93F9-F488-45FB-BDBB-8FEF192CCBA1}" destId="{B6E618C1-08BE-4BDC-8921-DFDEE7624E5B}" srcOrd="0" destOrd="0" presId="urn:microsoft.com/office/officeart/2005/8/layout/orgChart1"/>
    <dgm:cxn modelId="{1C3A4EAC-F303-4AB3-8E0D-0A8FBE0CEEDE}" type="presOf" srcId="{859A50FD-DB4F-4DEB-B399-0317665066D3}" destId="{3011EAF7-2727-4CD2-9E50-742297CE349C}" srcOrd="0" destOrd="0" presId="urn:microsoft.com/office/officeart/2005/8/layout/orgChart1"/>
    <dgm:cxn modelId="{2ACAC5B2-A5E9-4D69-8406-29FD0D1D9F88}" type="presOf" srcId="{4138B656-2CD5-46EB-A56C-AED457AE5024}" destId="{351AF277-B2E1-478B-8843-6A4E20C3528B}" srcOrd="1" destOrd="0" presId="urn:microsoft.com/office/officeart/2005/8/layout/orgChart1"/>
    <dgm:cxn modelId="{D91887B5-7E68-432F-BF51-EC7145641C3C}" type="presOf" srcId="{1F95DA8B-7566-4849-8D29-25E8C8A870A1}" destId="{07A33EED-79DA-4812-8431-FD9E838CE1C8}" srcOrd="0" destOrd="0" presId="urn:microsoft.com/office/officeart/2005/8/layout/orgChart1"/>
    <dgm:cxn modelId="{207A10C1-E262-4FD6-B51F-FDA48C056F82}" type="presOf" srcId="{BE364554-D505-48E5-B48A-00514E91D23B}" destId="{80F07F9E-E5FF-4545-B982-F78BCCB4943F}" srcOrd="0" destOrd="0" presId="urn:microsoft.com/office/officeart/2005/8/layout/orgChart1"/>
    <dgm:cxn modelId="{FC9F1BD8-151C-4E45-812B-B0AE0E73C685}" type="presOf" srcId="{9F4672E7-16DF-4B33-82F0-90BC14A1CE23}" destId="{393E1E8A-E8B1-490E-9E64-DD360DFC9A32}" srcOrd="1" destOrd="0" presId="urn:microsoft.com/office/officeart/2005/8/layout/orgChart1"/>
    <dgm:cxn modelId="{87CE0DDD-8D59-412B-BE9C-778A3560311F}" type="presOf" srcId="{0D24D9EC-6C66-4FCD-BE82-B5EE0936BA2E}" destId="{2B007FCB-E73A-4FE0-BDBA-1319D1568F46}" srcOrd="0" destOrd="0" presId="urn:microsoft.com/office/officeart/2005/8/layout/orgChart1"/>
    <dgm:cxn modelId="{787D1CEA-0A0C-4DCA-9ED4-F541E27CE2B4}" type="presOf" srcId="{E0B6E294-1B5E-4A6D-93F3-ED48965DEED6}" destId="{5889FB1E-AE19-4E01-9165-8B24D93AE24C}" srcOrd="0" destOrd="0" presId="urn:microsoft.com/office/officeart/2005/8/layout/orgChart1"/>
    <dgm:cxn modelId="{72F962EB-9FD6-4211-BF38-AD4BBB0B2F89}" type="presOf" srcId="{FC89B822-F1F1-404A-9C11-B7D9DAD71B34}" destId="{FBE88B1B-7D8C-4EDC-880D-FB20C3408795}" srcOrd="0" destOrd="0" presId="urn:microsoft.com/office/officeart/2005/8/layout/orgChart1"/>
    <dgm:cxn modelId="{A1B4D4FC-C111-48F2-9EAC-E0B7BEB723CB}" type="presOf" srcId="{65C382CF-E5A8-410F-837D-B9E43987F4A6}" destId="{76E35F72-4E7D-4D09-88E2-75C4EDD95F32}" srcOrd="1" destOrd="0" presId="urn:microsoft.com/office/officeart/2005/8/layout/orgChart1"/>
    <dgm:cxn modelId="{028073F7-D089-43E5-8CBA-ADED2F0A9078}" type="presParOf" srcId="{9583A066-4594-4979-82FB-E96694131679}" destId="{41FE833E-8067-4760-9D99-2EF63171ABA8}" srcOrd="0" destOrd="0" presId="urn:microsoft.com/office/officeart/2005/8/layout/orgChart1"/>
    <dgm:cxn modelId="{E5F393B5-2731-4168-A9A7-E77025FDB10D}" type="presParOf" srcId="{41FE833E-8067-4760-9D99-2EF63171ABA8}" destId="{DB3CAD26-10C3-46D6-B65F-F040CFCA4439}" srcOrd="0" destOrd="0" presId="urn:microsoft.com/office/officeart/2005/8/layout/orgChart1"/>
    <dgm:cxn modelId="{8158AF31-E2CC-4BC6-BF42-C2A6B9737CA4}" type="presParOf" srcId="{DB3CAD26-10C3-46D6-B65F-F040CFCA4439}" destId="{5714D27E-FFB4-4ACD-8B6B-9FB8B8A6EAAB}" srcOrd="0" destOrd="0" presId="urn:microsoft.com/office/officeart/2005/8/layout/orgChart1"/>
    <dgm:cxn modelId="{0EB8A193-9DA1-426D-BC29-AC7DD0EE0541}" type="presParOf" srcId="{DB3CAD26-10C3-46D6-B65F-F040CFCA4439}" destId="{234A5815-C751-4200-851A-E70B4F802EC6}" srcOrd="1" destOrd="0" presId="urn:microsoft.com/office/officeart/2005/8/layout/orgChart1"/>
    <dgm:cxn modelId="{71E46522-AEBB-439A-A21B-63F964CA6C55}" type="presParOf" srcId="{41FE833E-8067-4760-9D99-2EF63171ABA8}" destId="{F4769942-569D-4CCD-A674-F73CB04141EE}" srcOrd="1" destOrd="0" presId="urn:microsoft.com/office/officeart/2005/8/layout/orgChart1"/>
    <dgm:cxn modelId="{9150BEF6-825E-447A-912B-C41BAAACA669}" type="presParOf" srcId="{41FE833E-8067-4760-9D99-2EF63171ABA8}" destId="{ED28F962-6144-47B4-A2C8-635F15B064EB}" srcOrd="2" destOrd="0" presId="urn:microsoft.com/office/officeart/2005/8/layout/orgChart1"/>
    <dgm:cxn modelId="{6C215E88-F5D1-4C2C-8AF6-573A9FD4D674}" type="presParOf" srcId="{ED28F962-6144-47B4-A2C8-635F15B064EB}" destId="{5889FB1E-AE19-4E01-9165-8B24D93AE24C}" srcOrd="0" destOrd="0" presId="urn:microsoft.com/office/officeart/2005/8/layout/orgChart1"/>
    <dgm:cxn modelId="{6B5B125A-F2FE-4EA5-80E8-71706D31A67F}" type="presParOf" srcId="{ED28F962-6144-47B4-A2C8-635F15B064EB}" destId="{0AD7F1A9-F231-45BF-A150-8F8780E763C6}" srcOrd="1" destOrd="0" presId="urn:microsoft.com/office/officeart/2005/8/layout/orgChart1"/>
    <dgm:cxn modelId="{65BB3029-A7AC-4DB4-A4F5-1A198084BADC}" type="presParOf" srcId="{0AD7F1A9-F231-45BF-A150-8F8780E763C6}" destId="{E48552D2-5D88-4D93-A7BE-F91B54F44F78}" srcOrd="0" destOrd="0" presId="urn:microsoft.com/office/officeart/2005/8/layout/orgChart1"/>
    <dgm:cxn modelId="{2F9ACF34-07DB-407D-860D-53654C372BCB}" type="presParOf" srcId="{E48552D2-5D88-4D93-A7BE-F91B54F44F78}" destId="{C9203BB6-016A-4C77-8C7F-376BE23A0E43}" srcOrd="0" destOrd="0" presId="urn:microsoft.com/office/officeart/2005/8/layout/orgChart1"/>
    <dgm:cxn modelId="{97F34BE1-6C84-4572-9136-9D2C256D70D1}" type="presParOf" srcId="{E48552D2-5D88-4D93-A7BE-F91B54F44F78}" destId="{046BC3EE-423C-44C4-8F63-1DD63853D0DE}" srcOrd="1" destOrd="0" presId="urn:microsoft.com/office/officeart/2005/8/layout/orgChart1"/>
    <dgm:cxn modelId="{F7C51575-D4FE-4B7B-9D23-DD5A5341AFD8}" type="presParOf" srcId="{0AD7F1A9-F231-45BF-A150-8F8780E763C6}" destId="{BED672F5-1642-45AB-9378-E4DBAD70609B}" srcOrd="1" destOrd="0" presId="urn:microsoft.com/office/officeart/2005/8/layout/orgChart1"/>
    <dgm:cxn modelId="{0A647C4F-C6F3-46F3-8C8A-90DA970C0B98}" type="presParOf" srcId="{BED672F5-1642-45AB-9378-E4DBAD70609B}" destId="{42D750AC-7400-47BE-B9B4-64D86FF61B48}" srcOrd="0" destOrd="0" presId="urn:microsoft.com/office/officeart/2005/8/layout/orgChart1"/>
    <dgm:cxn modelId="{14B6EFC2-8BC8-43C2-8EBB-0FDA66524B03}" type="presParOf" srcId="{BED672F5-1642-45AB-9378-E4DBAD70609B}" destId="{620AF800-6037-4948-81E6-8322B1F81D3A}" srcOrd="1" destOrd="0" presId="urn:microsoft.com/office/officeart/2005/8/layout/orgChart1"/>
    <dgm:cxn modelId="{DCFFE6AD-4C5C-497D-847D-B13ACCBB684F}" type="presParOf" srcId="{620AF800-6037-4948-81E6-8322B1F81D3A}" destId="{729E54A2-18F6-4A3C-8A20-EA08FAF0B8AD}" srcOrd="0" destOrd="0" presId="urn:microsoft.com/office/officeart/2005/8/layout/orgChart1"/>
    <dgm:cxn modelId="{1F7873A3-61F5-4422-976A-2BE12832711F}" type="presParOf" srcId="{729E54A2-18F6-4A3C-8A20-EA08FAF0B8AD}" destId="{55654AC6-099C-4F0B-8AF3-536F20970469}" srcOrd="0" destOrd="0" presId="urn:microsoft.com/office/officeart/2005/8/layout/orgChart1"/>
    <dgm:cxn modelId="{1806CAC1-9A66-4543-BF2E-7C35E827183E}" type="presParOf" srcId="{729E54A2-18F6-4A3C-8A20-EA08FAF0B8AD}" destId="{351AF277-B2E1-478B-8843-6A4E20C3528B}" srcOrd="1" destOrd="0" presId="urn:microsoft.com/office/officeart/2005/8/layout/orgChart1"/>
    <dgm:cxn modelId="{1EBC82EF-D2BC-434E-BCDE-084919FC333C}" type="presParOf" srcId="{620AF800-6037-4948-81E6-8322B1F81D3A}" destId="{935DFE07-2F31-44B1-8083-41EE7FCDCBE0}" srcOrd="1" destOrd="0" presId="urn:microsoft.com/office/officeart/2005/8/layout/orgChart1"/>
    <dgm:cxn modelId="{59BA146F-2000-42F1-AA42-B2093D83E64A}" type="presParOf" srcId="{620AF800-6037-4948-81E6-8322B1F81D3A}" destId="{BE038091-A20F-4A64-9E4D-50DEC1255D7E}" srcOrd="2" destOrd="0" presId="urn:microsoft.com/office/officeart/2005/8/layout/orgChart1"/>
    <dgm:cxn modelId="{4350F93B-0236-44A4-9FB6-A1CF8631A5DE}" type="presParOf" srcId="{BED672F5-1642-45AB-9378-E4DBAD70609B}" destId="{65A24B9F-EEFB-491F-81FB-F69480FB2F43}" srcOrd="2" destOrd="0" presId="urn:microsoft.com/office/officeart/2005/8/layout/orgChart1"/>
    <dgm:cxn modelId="{70936059-6C52-4128-AF76-75FE18140BED}" type="presParOf" srcId="{BED672F5-1642-45AB-9378-E4DBAD70609B}" destId="{64AA4A3E-1719-4428-B200-B514A92CD890}" srcOrd="3" destOrd="0" presId="urn:microsoft.com/office/officeart/2005/8/layout/orgChart1"/>
    <dgm:cxn modelId="{3BA11FB9-41CC-4608-BCD2-80D3DB75FDC2}" type="presParOf" srcId="{64AA4A3E-1719-4428-B200-B514A92CD890}" destId="{B1B11620-F0F0-498F-BA21-76AF9ADFC0D8}" srcOrd="0" destOrd="0" presId="urn:microsoft.com/office/officeart/2005/8/layout/orgChart1"/>
    <dgm:cxn modelId="{52A6FB81-CF0E-4D7A-9E18-EFCA579FC78F}" type="presParOf" srcId="{B1B11620-F0F0-498F-BA21-76AF9ADFC0D8}" destId="{3011EAF7-2727-4CD2-9E50-742297CE349C}" srcOrd="0" destOrd="0" presId="urn:microsoft.com/office/officeart/2005/8/layout/orgChart1"/>
    <dgm:cxn modelId="{F0E3509A-F083-4F0B-8617-46C276737B3F}" type="presParOf" srcId="{B1B11620-F0F0-498F-BA21-76AF9ADFC0D8}" destId="{8796CE69-A030-4926-9C5A-488B81D960CA}" srcOrd="1" destOrd="0" presId="urn:microsoft.com/office/officeart/2005/8/layout/orgChart1"/>
    <dgm:cxn modelId="{23B82E9B-9531-423E-9B36-3F140201DBE4}" type="presParOf" srcId="{64AA4A3E-1719-4428-B200-B514A92CD890}" destId="{D0891194-7A02-4925-9BFB-0F0AB84348DD}" srcOrd="1" destOrd="0" presId="urn:microsoft.com/office/officeart/2005/8/layout/orgChart1"/>
    <dgm:cxn modelId="{F41FAF2F-76A6-4353-BDCE-317ED6C43E81}" type="presParOf" srcId="{64AA4A3E-1719-4428-B200-B514A92CD890}" destId="{C9F4996B-B52E-4A92-A1EC-BEB7358F6892}" srcOrd="2" destOrd="0" presId="urn:microsoft.com/office/officeart/2005/8/layout/orgChart1"/>
    <dgm:cxn modelId="{71E807AB-1F80-4C2E-AB8E-6D33169067A0}" type="presParOf" srcId="{BED672F5-1642-45AB-9378-E4DBAD70609B}" destId="{80F07F9E-E5FF-4545-B982-F78BCCB4943F}" srcOrd="4" destOrd="0" presId="urn:microsoft.com/office/officeart/2005/8/layout/orgChart1"/>
    <dgm:cxn modelId="{C3950A9B-7FF4-4B19-93E7-C98A23B43CF0}" type="presParOf" srcId="{BED672F5-1642-45AB-9378-E4DBAD70609B}" destId="{1D2BB490-8B12-442A-AA97-167E222B410D}" srcOrd="5" destOrd="0" presId="urn:microsoft.com/office/officeart/2005/8/layout/orgChart1"/>
    <dgm:cxn modelId="{205F764F-FA4C-43DF-B0B0-775C3FC8FF0C}" type="presParOf" srcId="{1D2BB490-8B12-442A-AA97-167E222B410D}" destId="{BD0EB0E3-F9EF-4A58-AD50-D1BCBF1E54CB}" srcOrd="0" destOrd="0" presId="urn:microsoft.com/office/officeart/2005/8/layout/orgChart1"/>
    <dgm:cxn modelId="{999E4A11-2715-4001-B1BD-B304F85933FB}" type="presParOf" srcId="{BD0EB0E3-F9EF-4A58-AD50-D1BCBF1E54CB}" destId="{1C992C53-B352-4515-95E0-0D9304F17CB2}" srcOrd="0" destOrd="0" presId="urn:microsoft.com/office/officeart/2005/8/layout/orgChart1"/>
    <dgm:cxn modelId="{81539012-D7F3-4BFE-BFE1-7817C96B26C4}" type="presParOf" srcId="{BD0EB0E3-F9EF-4A58-AD50-D1BCBF1E54CB}" destId="{867E2C95-5C7E-4E0D-970B-CDDC2FBEC2BA}" srcOrd="1" destOrd="0" presId="urn:microsoft.com/office/officeart/2005/8/layout/orgChart1"/>
    <dgm:cxn modelId="{EE80601D-05C6-47C1-8032-24415136A766}" type="presParOf" srcId="{1D2BB490-8B12-442A-AA97-167E222B410D}" destId="{9EB2B5C4-F6B7-40E1-816F-7B945D0C35B5}" srcOrd="1" destOrd="0" presId="urn:microsoft.com/office/officeart/2005/8/layout/orgChart1"/>
    <dgm:cxn modelId="{7CCCC332-1D0C-4ADB-9884-2C1C7534EE82}" type="presParOf" srcId="{1D2BB490-8B12-442A-AA97-167E222B410D}" destId="{B6EB6229-5602-4DFE-8965-76DF3F1C12ED}" srcOrd="2" destOrd="0" presId="urn:microsoft.com/office/officeart/2005/8/layout/orgChart1"/>
    <dgm:cxn modelId="{173C2ABF-0A42-41BB-8B3C-55E1024B50F3}" type="presParOf" srcId="{BED672F5-1642-45AB-9378-E4DBAD70609B}" destId="{BF90AAB1-8F4C-4E85-B9E8-9D3E8B6D3263}" srcOrd="6" destOrd="0" presId="urn:microsoft.com/office/officeart/2005/8/layout/orgChart1"/>
    <dgm:cxn modelId="{352984A2-BB67-4323-9E93-0C5380B14A8C}" type="presParOf" srcId="{BED672F5-1642-45AB-9378-E4DBAD70609B}" destId="{989C2432-4EC2-4625-A793-719E809BE1AB}" srcOrd="7" destOrd="0" presId="urn:microsoft.com/office/officeart/2005/8/layout/orgChart1"/>
    <dgm:cxn modelId="{D8C9A8E1-8425-4A75-A76F-EB5F288C3CA9}" type="presParOf" srcId="{989C2432-4EC2-4625-A793-719E809BE1AB}" destId="{60427CF5-8D4B-4F06-82E8-336B5F71020B}" srcOrd="0" destOrd="0" presId="urn:microsoft.com/office/officeart/2005/8/layout/orgChart1"/>
    <dgm:cxn modelId="{831CD6BB-4615-4F37-A560-92D6DEE1B63E}" type="presParOf" srcId="{60427CF5-8D4B-4F06-82E8-336B5F71020B}" destId="{63E4FD37-165B-4D47-9056-0761CA84F901}" srcOrd="0" destOrd="0" presId="urn:microsoft.com/office/officeart/2005/8/layout/orgChart1"/>
    <dgm:cxn modelId="{272A5308-5E57-4558-ABEF-228DD1E2717A}" type="presParOf" srcId="{60427CF5-8D4B-4F06-82E8-336B5F71020B}" destId="{0DE86D66-44CA-4F54-9643-99E10177E3C7}" srcOrd="1" destOrd="0" presId="urn:microsoft.com/office/officeart/2005/8/layout/orgChart1"/>
    <dgm:cxn modelId="{446A0E98-273C-4593-B064-B51210567AE6}" type="presParOf" srcId="{989C2432-4EC2-4625-A793-719E809BE1AB}" destId="{318497F0-9C1E-49C4-8787-A1A78138E8E5}" srcOrd="1" destOrd="0" presId="urn:microsoft.com/office/officeart/2005/8/layout/orgChart1"/>
    <dgm:cxn modelId="{7856BEC7-72A1-4A92-99DA-70DC25503FA1}" type="presParOf" srcId="{989C2432-4EC2-4625-A793-719E809BE1AB}" destId="{39DD2D48-2AEF-4145-AC0D-3FE804E8003B}" srcOrd="2" destOrd="0" presId="urn:microsoft.com/office/officeart/2005/8/layout/orgChart1"/>
    <dgm:cxn modelId="{F4CC4D5D-6017-48F4-9486-ACC0671089FB}" type="presParOf" srcId="{0AD7F1A9-F231-45BF-A150-8F8780E763C6}" destId="{03095368-B697-42C0-9EF4-E65D1398FAD2}" srcOrd="2" destOrd="0" presId="urn:microsoft.com/office/officeart/2005/8/layout/orgChart1"/>
    <dgm:cxn modelId="{8259A90B-DA9B-485E-8D95-029A7EFD7234}" type="presParOf" srcId="{ED28F962-6144-47B4-A2C8-635F15B064EB}" destId="{07A33EED-79DA-4812-8431-FD9E838CE1C8}" srcOrd="2" destOrd="0" presId="urn:microsoft.com/office/officeart/2005/8/layout/orgChart1"/>
    <dgm:cxn modelId="{D1AFF24E-ABB0-4FFA-9AFF-007B0085FF6F}" type="presParOf" srcId="{ED28F962-6144-47B4-A2C8-635F15B064EB}" destId="{2CFB5AC5-C655-40CF-97FE-031B83F4CC5C}" srcOrd="3" destOrd="0" presId="urn:microsoft.com/office/officeart/2005/8/layout/orgChart1"/>
    <dgm:cxn modelId="{4D5BE994-8E2B-4EE8-8D81-26264685DE4B}" type="presParOf" srcId="{2CFB5AC5-C655-40CF-97FE-031B83F4CC5C}" destId="{A8414F5A-7485-4642-927A-4E02A7065419}" srcOrd="0" destOrd="0" presId="urn:microsoft.com/office/officeart/2005/8/layout/orgChart1"/>
    <dgm:cxn modelId="{DBD4152C-51ED-449E-BEB4-FC8D9E65BB0E}" type="presParOf" srcId="{A8414F5A-7485-4642-927A-4E02A7065419}" destId="{B2944B19-3A62-4109-8B77-FE76854A3C2D}" srcOrd="0" destOrd="0" presId="urn:microsoft.com/office/officeart/2005/8/layout/orgChart1"/>
    <dgm:cxn modelId="{FA2397CA-FD95-41BD-A194-5AF4FFF21C10}" type="presParOf" srcId="{A8414F5A-7485-4642-927A-4E02A7065419}" destId="{FC3C4204-2FF9-4E2B-BC18-6A6FDEA14F65}" srcOrd="1" destOrd="0" presId="urn:microsoft.com/office/officeart/2005/8/layout/orgChart1"/>
    <dgm:cxn modelId="{5F081455-A316-480A-BD13-90E29049828E}" type="presParOf" srcId="{2CFB5AC5-C655-40CF-97FE-031B83F4CC5C}" destId="{EB689E17-77E4-4558-B60A-C6FC8092F559}" srcOrd="1" destOrd="0" presId="urn:microsoft.com/office/officeart/2005/8/layout/orgChart1"/>
    <dgm:cxn modelId="{ED7175C6-857B-46D2-AD22-132DAB2B56A9}" type="presParOf" srcId="{EB689E17-77E4-4558-B60A-C6FC8092F559}" destId="{2B007FCB-E73A-4FE0-BDBA-1319D1568F46}" srcOrd="0" destOrd="0" presId="urn:microsoft.com/office/officeart/2005/8/layout/orgChart1"/>
    <dgm:cxn modelId="{CCA910D9-35F1-4CB1-8BE1-1FEB30BD7103}" type="presParOf" srcId="{EB689E17-77E4-4558-B60A-C6FC8092F559}" destId="{2D072D3A-30AB-4162-B5AB-F618E4C6A0E2}" srcOrd="1" destOrd="0" presId="urn:microsoft.com/office/officeart/2005/8/layout/orgChart1"/>
    <dgm:cxn modelId="{D681C44D-4428-4A9E-98F2-0EB9FF85BB01}" type="presParOf" srcId="{2D072D3A-30AB-4162-B5AB-F618E4C6A0E2}" destId="{071CA17D-036D-4A71-A697-9E139E9BC5D7}" srcOrd="0" destOrd="0" presId="urn:microsoft.com/office/officeart/2005/8/layout/orgChart1"/>
    <dgm:cxn modelId="{F29D6E02-E554-43DE-9DBB-4789BFD3A239}" type="presParOf" srcId="{071CA17D-036D-4A71-A697-9E139E9BC5D7}" destId="{FBE88B1B-7D8C-4EDC-880D-FB20C3408795}" srcOrd="0" destOrd="0" presId="urn:microsoft.com/office/officeart/2005/8/layout/orgChart1"/>
    <dgm:cxn modelId="{25EBA960-1255-45F7-BD9E-DB52364011C5}" type="presParOf" srcId="{071CA17D-036D-4A71-A697-9E139E9BC5D7}" destId="{EEDF9FFE-18AA-4739-921E-87ACC42A5B87}" srcOrd="1" destOrd="0" presId="urn:microsoft.com/office/officeart/2005/8/layout/orgChart1"/>
    <dgm:cxn modelId="{61016A29-6AF3-4C55-8BB4-F9CED3D6BE3E}" type="presParOf" srcId="{2D072D3A-30AB-4162-B5AB-F618E4C6A0E2}" destId="{B17F1754-6BB4-4B2F-B20B-DA3D46ADAB8C}" srcOrd="1" destOrd="0" presId="urn:microsoft.com/office/officeart/2005/8/layout/orgChart1"/>
    <dgm:cxn modelId="{1A60813B-1FF9-4383-B56C-0F14181387F6}" type="presParOf" srcId="{2D072D3A-30AB-4162-B5AB-F618E4C6A0E2}" destId="{901BC48B-347E-4393-9A04-5D22AC69EFE9}" srcOrd="2" destOrd="0" presId="urn:microsoft.com/office/officeart/2005/8/layout/orgChart1"/>
    <dgm:cxn modelId="{44067A9D-C10B-43B3-9BA0-FC2CC46C03E0}" type="presParOf" srcId="{EB689E17-77E4-4558-B60A-C6FC8092F559}" destId="{B6E618C1-08BE-4BDC-8921-DFDEE7624E5B}" srcOrd="2" destOrd="0" presId="urn:microsoft.com/office/officeart/2005/8/layout/orgChart1"/>
    <dgm:cxn modelId="{F25DE9A8-9FDE-4071-A5BE-2A0519A0E729}" type="presParOf" srcId="{EB689E17-77E4-4558-B60A-C6FC8092F559}" destId="{DD2774D7-0741-4667-9B7F-5D907CDAD233}" srcOrd="3" destOrd="0" presId="urn:microsoft.com/office/officeart/2005/8/layout/orgChart1"/>
    <dgm:cxn modelId="{33A89815-5FC2-4A71-BD63-CD9315F1E5C0}" type="presParOf" srcId="{DD2774D7-0741-4667-9B7F-5D907CDAD233}" destId="{F1676227-6180-4ACB-9162-F2B702CBDA70}" srcOrd="0" destOrd="0" presId="urn:microsoft.com/office/officeart/2005/8/layout/orgChart1"/>
    <dgm:cxn modelId="{B5813400-40E1-4624-960C-A52B42F73B83}" type="presParOf" srcId="{F1676227-6180-4ACB-9162-F2B702CBDA70}" destId="{37181426-E75A-413C-B541-28D15ED18A4E}" srcOrd="0" destOrd="0" presId="urn:microsoft.com/office/officeart/2005/8/layout/orgChart1"/>
    <dgm:cxn modelId="{2176A6EC-9519-4874-9300-5259C4D96410}" type="presParOf" srcId="{F1676227-6180-4ACB-9162-F2B702CBDA70}" destId="{76E35F72-4E7D-4D09-88E2-75C4EDD95F32}" srcOrd="1" destOrd="0" presId="urn:microsoft.com/office/officeart/2005/8/layout/orgChart1"/>
    <dgm:cxn modelId="{2048257E-9694-41F9-B16C-F41B021BC8EB}" type="presParOf" srcId="{DD2774D7-0741-4667-9B7F-5D907CDAD233}" destId="{602B1306-B8F6-409E-8F95-790D29B67824}" srcOrd="1" destOrd="0" presId="urn:microsoft.com/office/officeart/2005/8/layout/orgChart1"/>
    <dgm:cxn modelId="{1470A7D8-EBB8-4FDE-B8D8-8FD7F9E58663}" type="presParOf" srcId="{DD2774D7-0741-4667-9B7F-5D907CDAD233}" destId="{249951E4-E148-4776-93A0-B5EC5E498828}" srcOrd="2" destOrd="0" presId="urn:microsoft.com/office/officeart/2005/8/layout/orgChart1"/>
    <dgm:cxn modelId="{55A69E78-9F38-4E5C-A684-109D73BEEC29}" type="presParOf" srcId="{EB689E17-77E4-4558-B60A-C6FC8092F559}" destId="{01CFCFEB-E48B-4317-9F67-FD9F55DA7981}" srcOrd="4" destOrd="0" presId="urn:microsoft.com/office/officeart/2005/8/layout/orgChart1"/>
    <dgm:cxn modelId="{41EFB719-D41F-4BAD-82A5-3B4DA8EB40E1}" type="presParOf" srcId="{EB689E17-77E4-4558-B60A-C6FC8092F559}" destId="{3BC35FDB-D460-41AB-A4C3-2D16ED5C77B3}" srcOrd="5" destOrd="0" presId="urn:microsoft.com/office/officeart/2005/8/layout/orgChart1"/>
    <dgm:cxn modelId="{57354B8B-F6A5-4ACC-8054-D1FA0D33A165}" type="presParOf" srcId="{3BC35FDB-D460-41AB-A4C3-2D16ED5C77B3}" destId="{10C7649D-2BB4-42E6-92F8-27352A4CC0E0}" srcOrd="0" destOrd="0" presId="urn:microsoft.com/office/officeart/2005/8/layout/orgChart1"/>
    <dgm:cxn modelId="{3820473C-61D7-4D2A-8071-786ECC8ADA77}" type="presParOf" srcId="{10C7649D-2BB4-42E6-92F8-27352A4CC0E0}" destId="{698FA7AB-C289-4814-BC68-F1505616476C}" srcOrd="0" destOrd="0" presId="urn:microsoft.com/office/officeart/2005/8/layout/orgChart1"/>
    <dgm:cxn modelId="{32750CAE-D2F6-4C55-B6DB-32B007B65531}" type="presParOf" srcId="{10C7649D-2BB4-42E6-92F8-27352A4CC0E0}" destId="{393E1E8A-E8B1-490E-9E64-DD360DFC9A32}" srcOrd="1" destOrd="0" presId="urn:microsoft.com/office/officeart/2005/8/layout/orgChart1"/>
    <dgm:cxn modelId="{E1085860-E364-4A22-A88C-CC81C069210D}" type="presParOf" srcId="{3BC35FDB-D460-41AB-A4C3-2D16ED5C77B3}" destId="{CA289480-E99A-436A-AEC5-AE899F303FBD}" srcOrd="1" destOrd="0" presId="urn:microsoft.com/office/officeart/2005/8/layout/orgChart1"/>
    <dgm:cxn modelId="{E9140723-139B-4E8A-A69C-EAA78538EF04}" type="presParOf" srcId="{3BC35FDB-D460-41AB-A4C3-2D16ED5C77B3}" destId="{89821BC4-EAA8-4837-B0B7-D5F6EC5C92B3}" srcOrd="2" destOrd="0" presId="urn:microsoft.com/office/officeart/2005/8/layout/orgChart1"/>
    <dgm:cxn modelId="{921193E7-CC05-455B-8945-1E7D34A6A418}" type="presParOf" srcId="{2CFB5AC5-C655-40CF-97FE-031B83F4CC5C}" destId="{D47E9D81-C73A-4C27-BCD1-8E3DA8039E58}"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41F523-B43D-4C32-9527-AC7354036395}"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A8F68832-A46A-4635-BD01-1AA31C399C9D}">
      <dgm:prSet phldrT="[Text]"/>
      <dgm:spPr/>
      <dgm:t>
        <a:bodyPr/>
        <a:lstStyle/>
        <a:p>
          <a:r>
            <a:rPr lang="en-IN" dirty="0"/>
            <a:t>N &amp; S</a:t>
          </a:r>
        </a:p>
      </dgm:t>
    </dgm:pt>
    <dgm:pt modelId="{C5CC87AB-FA2D-412A-9737-BB0982215CB3}" type="parTrans" cxnId="{0D32FA4A-811C-47FE-BECB-B24AF0B4318D}">
      <dgm:prSet/>
      <dgm:spPr/>
      <dgm:t>
        <a:bodyPr/>
        <a:lstStyle/>
        <a:p>
          <a:endParaRPr lang="en-IN"/>
        </a:p>
      </dgm:t>
    </dgm:pt>
    <dgm:pt modelId="{4C00909C-6C69-4C41-AAC6-7617BE1D3737}" type="sibTrans" cxnId="{0D32FA4A-811C-47FE-BECB-B24AF0B4318D}">
      <dgm:prSet/>
      <dgm:spPr/>
      <dgm:t>
        <a:bodyPr/>
        <a:lstStyle/>
        <a:p>
          <a:endParaRPr lang="en-IN"/>
        </a:p>
      </dgm:t>
    </dgm:pt>
    <dgm:pt modelId="{01382AC7-1C20-4159-AC18-FB022D303482}" type="asst">
      <dgm:prSet phldrT="[Text]"/>
      <dgm:spPr/>
      <dgm:t>
        <a:bodyPr/>
        <a:lstStyle/>
        <a:p>
          <a:r>
            <a:rPr lang="en-IN" dirty="0"/>
            <a:t>Storage</a:t>
          </a:r>
        </a:p>
      </dgm:t>
    </dgm:pt>
    <dgm:pt modelId="{1F95DA8B-7566-4849-8D29-25E8C8A870A1}" type="parTrans" cxnId="{EB90A498-CC9F-4397-A4F9-48C181C5DF87}">
      <dgm:prSet/>
      <dgm:spPr/>
      <dgm:t>
        <a:bodyPr/>
        <a:lstStyle/>
        <a:p>
          <a:endParaRPr lang="en-IN"/>
        </a:p>
      </dgm:t>
    </dgm:pt>
    <dgm:pt modelId="{999D9B8B-4E7F-4521-AB9B-60BA89CCDA0F}" type="sibTrans" cxnId="{EB90A498-CC9F-4397-A4F9-48C181C5DF87}">
      <dgm:prSet/>
      <dgm:spPr/>
      <dgm:t>
        <a:bodyPr/>
        <a:lstStyle/>
        <a:p>
          <a:endParaRPr lang="en-IN"/>
        </a:p>
      </dgm:t>
    </dgm:pt>
    <dgm:pt modelId="{929F6A0C-EBF1-4330-9525-388D1D52CB02}" type="asst">
      <dgm:prSet/>
      <dgm:spPr/>
      <dgm:t>
        <a:bodyPr/>
        <a:lstStyle/>
        <a:p>
          <a:r>
            <a:rPr lang="en-IN" dirty="0"/>
            <a:t>Networking </a:t>
          </a:r>
        </a:p>
      </dgm:t>
    </dgm:pt>
    <dgm:pt modelId="{E0B6E294-1B5E-4A6D-93F3-ED48965DEED6}" type="parTrans" cxnId="{486BE019-067F-4D4B-A795-DFAE1C9082B2}">
      <dgm:prSet/>
      <dgm:spPr/>
      <dgm:t>
        <a:bodyPr/>
        <a:lstStyle/>
        <a:p>
          <a:endParaRPr lang="en-IN"/>
        </a:p>
      </dgm:t>
    </dgm:pt>
    <dgm:pt modelId="{4D783765-BAF9-4743-9BBE-5817DD5D239E}" type="sibTrans" cxnId="{486BE019-067F-4D4B-A795-DFAE1C9082B2}">
      <dgm:prSet/>
      <dgm:spPr/>
      <dgm:t>
        <a:bodyPr/>
        <a:lstStyle/>
        <a:p>
          <a:endParaRPr lang="en-IN"/>
        </a:p>
      </dgm:t>
    </dgm:pt>
    <dgm:pt modelId="{4138B656-2CD5-46EB-A56C-AED457AE5024}">
      <dgm:prSet/>
      <dgm:spPr/>
      <dgm:t>
        <a:bodyPr/>
        <a:lstStyle/>
        <a:p>
          <a:r>
            <a:rPr lang="en-IN" dirty="0"/>
            <a:t>Wi-Fi Extender</a:t>
          </a:r>
        </a:p>
      </dgm:t>
    </dgm:pt>
    <dgm:pt modelId="{DDAC34FE-9BE4-4657-9CDF-82652D73D630}" type="parTrans" cxnId="{F2AED704-8E87-45D7-BF2B-0A6C3C878EDE}">
      <dgm:prSet/>
      <dgm:spPr/>
      <dgm:t>
        <a:bodyPr/>
        <a:lstStyle/>
        <a:p>
          <a:endParaRPr lang="en-IN"/>
        </a:p>
      </dgm:t>
    </dgm:pt>
    <dgm:pt modelId="{90F788B2-865A-46ED-9A08-F1261F22E4C1}" type="sibTrans" cxnId="{F2AED704-8E87-45D7-BF2B-0A6C3C878EDE}">
      <dgm:prSet/>
      <dgm:spPr/>
      <dgm:t>
        <a:bodyPr/>
        <a:lstStyle/>
        <a:p>
          <a:endParaRPr lang="en-IN"/>
        </a:p>
      </dgm:t>
    </dgm:pt>
    <dgm:pt modelId="{FC89B822-F1F1-404A-9C11-B7D9DAD71B34}">
      <dgm:prSet/>
      <dgm:spPr/>
      <dgm:t>
        <a:bodyPr/>
        <a:lstStyle/>
        <a:p>
          <a:r>
            <a:rPr lang="en-IN" dirty="0"/>
            <a:t>External SSD</a:t>
          </a:r>
        </a:p>
      </dgm:t>
    </dgm:pt>
    <dgm:pt modelId="{0D24D9EC-6C66-4FCD-BE82-B5EE0936BA2E}" type="parTrans" cxnId="{1DA84D06-80E9-48A9-A889-643B30023E6F}">
      <dgm:prSet/>
      <dgm:spPr/>
      <dgm:t>
        <a:bodyPr/>
        <a:lstStyle/>
        <a:p>
          <a:endParaRPr lang="en-IN"/>
        </a:p>
      </dgm:t>
    </dgm:pt>
    <dgm:pt modelId="{A0BB0EC4-4158-4A9C-AF25-1EFA636CE1D6}" type="sibTrans" cxnId="{1DA84D06-80E9-48A9-A889-643B30023E6F}">
      <dgm:prSet/>
      <dgm:spPr/>
      <dgm:t>
        <a:bodyPr/>
        <a:lstStyle/>
        <a:p>
          <a:endParaRPr lang="en-IN"/>
        </a:p>
      </dgm:t>
    </dgm:pt>
    <dgm:pt modelId="{65C382CF-E5A8-410F-837D-B9E43987F4A6}">
      <dgm:prSet/>
      <dgm:spPr/>
      <dgm:t>
        <a:bodyPr/>
        <a:lstStyle/>
        <a:p>
          <a:r>
            <a:rPr lang="en-IN" dirty="0"/>
            <a:t>USB Flash Drive</a:t>
          </a:r>
        </a:p>
      </dgm:t>
    </dgm:pt>
    <dgm:pt modelId="{35AB93F9-F488-45FB-BDBB-8FEF192CCBA1}" type="parTrans" cxnId="{F7DECF79-E26F-44BE-B6FA-D9B5BA782AFD}">
      <dgm:prSet/>
      <dgm:spPr/>
      <dgm:t>
        <a:bodyPr/>
        <a:lstStyle/>
        <a:p>
          <a:endParaRPr lang="en-IN"/>
        </a:p>
      </dgm:t>
    </dgm:pt>
    <dgm:pt modelId="{BE7C0618-7162-4AC7-9699-D757A5D175F7}" type="sibTrans" cxnId="{F7DECF79-E26F-44BE-B6FA-D9B5BA782AFD}">
      <dgm:prSet/>
      <dgm:spPr/>
      <dgm:t>
        <a:bodyPr/>
        <a:lstStyle/>
        <a:p>
          <a:endParaRPr lang="en-IN"/>
        </a:p>
      </dgm:t>
    </dgm:pt>
    <dgm:pt modelId="{9583A066-4594-4979-82FB-E96694131679}" type="pres">
      <dgm:prSet presAssocID="{D141F523-B43D-4C32-9527-AC7354036395}" presName="hierChild1" presStyleCnt="0">
        <dgm:presLayoutVars>
          <dgm:orgChart val="1"/>
          <dgm:chPref val="1"/>
          <dgm:dir/>
          <dgm:animOne val="branch"/>
          <dgm:animLvl val="lvl"/>
          <dgm:resizeHandles/>
        </dgm:presLayoutVars>
      </dgm:prSet>
      <dgm:spPr/>
    </dgm:pt>
    <dgm:pt modelId="{41FE833E-8067-4760-9D99-2EF63171ABA8}" type="pres">
      <dgm:prSet presAssocID="{A8F68832-A46A-4635-BD01-1AA31C399C9D}" presName="hierRoot1" presStyleCnt="0">
        <dgm:presLayoutVars>
          <dgm:hierBranch val="init"/>
        </dgm:presLayoutVars>
      </dgm:prSet>
      <dgm:spPr/>
    </dgm:pt>
    <dgm:pt modelId="{DB3CAD26-10C3-46D6-B65F-F040CFCA4439}" type="pres">
      <dgm:prSet presAssocID="{A8F68832-A46A-4635-BD01-1AA31C399C9D}" presName="rootComposite1" presStyleCnt="0"/>
      <dgm:spPr/>
    </dgm:pt>
    <dgm:pt modelId="{5714D27E-FFB4-4ACD-8B6B-9FB8B8A6EAAB}" type="pres">
      <dgm:prSet presAssocID="{A8F68832-A46A-4635-BD01-1AA31C399C9D}" presName="rootText1" presStyleLbl="node0" presStyleIdx="0" presStyleCnt="1">
        <dgm:presLayoutVars>
          <dgm:chPref val="3"/>
        </dgm:presLayoutVars>
      </dgm:prSet>
      <dgm:spPr/>
    </dgm:pt>
    <dgm:pt modelId="{234A5815-C751-4200-851A-E70B4F802EC6}" type="pres">
      <dgm:prSet presAssocID="{A8F68832-A46A-4635-BD01-1AA31C399C9D}" presName="rootConnector1" presStyleLbl="node1" presStyleIdx="0" presStyleCnt="0"/>
      <dgm:spPr/>
    </dgm:pt>
    <dgm:pt modelId="{F4769942-569D-4CCD-A674-F73CB04141EE}" type="pres">
      <dgm:prSet presAssocID="{A8F68832-A46A-4635-BD01-1AA31C399C9D}" presName="hierChild2" presStyleCnt="0"/>
      <dgm:spPr/>
    </dgm:pt>
    <dgm:pt modelId="{ED28F962-6144-47B4-A2C8-635F15B064EB}" type="pres">
      <dgm:prSet presAssocID="{A8F68832-A46A-4635-BD01-1AA31C399C9D}" presName="hierChild3" presStyleCnt="0"/>
      <dgm:spPr/>
    </dgm:pt>
    <dgm:pt modelId="{5889FB1E-AE19-4E01-9165-8B24D93AE24C}" type="pres">
      <dgm:prSet presAssocID="{E0B6E294-1B5E-4A6D-93F3-ED48965DEED6}" presName="Name111" presStyleLbl="parChTrans1D2" presStyleIdx="0" presStyleCnt="2"/>
      <dgm:spPr/>
    </dgm:pt>
    <dgm:pt modelId="{0AD7F1A9-F231-45BF-A150-8F8780E763C6}" type="pres">
      <dgm:prSet presAssocID="{929F6A0C-EBF1-4330-9525-388D1D52CB02}" presName="hierRoot3" presStyleCnt="0">
        <dgm:presLayoutVars>
          <dgm:hierBranch val="init"/>
        </dgm:presLayoutVars>
      </dgm:prSet>
      <dgm:spPr/>
    </dgm:pt>
    <dgm:pt modelId="{E48552D2-5D88-4D93-A7BE-F91B54F44F78}" type="pres">
      <dgm:prSet presAssocID="{929F6A0C-EBF1-4330-9525-388D1D52CB02}" presName="rootComposite3" presStyleCnt="0"/>
      <dgm:spPr/>
    </dgm:pt>
    <dgm:pt modelId="{C9203BB6-016A-4C77-8C7F-376BE23A0E43}" type="pres">
      <dgm:prSet presAssocID="{929F6A0C-EBF1-4330-9525-388D1D52CB02}" presName="rootText3" presStyleLbl="asst1" presStyleIdx="0" presStyleCnt="2">
        <dgm:presLayoutVars>
          <dgm:chPref val="3"/>
        </dgm:presLayoutVars>
      </dgm:prSet>
      <dgm:spPr/>
    </dgm:pt>
    <dgm:pt modelId="{046BC3EE-423C-44C4-8F63-1DD63853D0DE}" type="pres">
      <dgm:prSet presAssocID="{929F6A0C-EBF1-4330-9525-388D1D52CB02}" presName="rootConnector3" presStyleLbl="asst1" presStyleIdx="0" presStyleCnt="2"/>
      <dgm:spPr/>
    </dgm:pt>
    <dgm:pt modelId="{BED672F5-1642-45AB-9378-E4DBAD70609B}" type="pres">
      <dgm:prSet presAssocID="{929F6A0C-EBF1-4330-9525-388D1D52CB02}" presName="hierChild6" presStyleCnt="0"/>
      <dgm:spPr/>
    </dgm:pt>
    <dgm:pt modelId="{42D750AC-7400-47BE-B9B4-64D86FF61B48}" type="pres">
      <dgm:prSet presAssocID="{DDAC34FE-9BE4-4657-9CDF-82652D73D630}" presName="Name37" presStyleLbl="parChTrans1D3" presStyleIdx="0" presStyleCnt="3"/>
      <dgm:spPr/>
    </dgm:pt>
    <dgm:pt modelId="{620AF800-6037-4948-81E6-8322B1F81D3A}" type="pres">
      <dgm:prSet presAssocID="{4138B656-2CD5-46EB-A56C-AED457AE5024}" presName="hierRoot2" presStyleCnt="0">
        <dgm:presLayoutVars>
          <dgm:hierBranch val="init"/>
        </dgm:presLayoutVars>
      </dgm:prSet>
      <dgm:spPr/>
    </dgm:pt>
    <dgm:pt modelId="{729E54A2-18F6-4A3C-8A20-EA08FAF0B8AD}" type="pres">
      <dgm:prSet presAssocID="{4138B656-2CD5-46EB-A56C-AED457AE5024}" presName="rootComposite" presStyleCnt="0"/>
      <dgm:spPr/>
    </dgm:pt>
    <dgm:pt modelId="{55654AC6-099C-4F0B-8AF3-536F20970469}" type="pres">
      <dgm:prSet presAssocID="{4138B656-2CD5-46EB-A56C-AED457AE5024}" presName="rootText" presStyleLbl="node3" presStyleIdx="0" presStyleCnt="3">
        <dgm:presLayoutVars>
          <dgm:chPref val="3"/>
        </dgm:presLayoutVars>
      </dgm:prSet>
      <dgm:spPr/>
    </dgm:pt>
    <dgm:pt modelId="{351AF277-B2E1-478B-8843-6A4E20C3528B}" type="pres">
      <dgm:prSet presAssocID="{4138B656-2CD5-46EB-A56C-AED457AE5024}" presName="rootConnector" presStyleLbl="node3" presStyleIdx="0" presStyleCnt="3"/>
      <dgm:spPr/>
    </dgm:pt>
    <dgm:pt modelId="{935DFE07-2F31-44B1-8083-41EE7FCDCBE0}" type="pres">
      <dgm:prSet presAssocID="{4138B656-2CD5-46EB-A56C-AED457AE5024}" presName="hierChild4" presStyleCnt="0"/>
      <dgm:spPr/>
    </dgm:pt>
    <dgm:pt modelId="{BE038091-A20F-4A64-9E4D-50DEC1255D7E}" type="pres">
      <dgm:prSet presAssocID="{4138B656-2CD5-46EB-A56C-AED457AE5024}" presName="hierChild5" presStyleCnt="0"/>
      <dgm:spPr/>
    </dgm:pt>
    <dgm:pt modelId="{03095368-B697-42C0-9EF4-E65D1398FAD2}" type="pres">
      <dgm:prSet presAssocID="{929F6A0C-EBF1-4330-9525-388D1D52CB02}" presName="hierChild7" presStyleCnt="0"/>
      <dgm:spPr/>
    </dgm:pt>
    <dgm:pt modelId="{07A33EED-79DA-4812-8431-FD9E838CE1C8}" type="pres">
      <dgm:prSet presAssocID="{1F95DA8B-7566-4849-8D29-25E8C8A870A1}" presName="Name111" presStyleLbl="parChTrans1D2" presStyleIdx="1" presStyleCnt="2"/>
      <dgm:spPr/>
    </dgm:pt>
    <dgm:pt modelId="{2CFB5AC5-C655-40CF-97FE-031B83F4CC5C}" type="pres">
      <dgm:prSet presAssocID="{01382AC7-1C20-4159-AC18-FB022D303482}" presName="hierRoot3" presStyleCnt="0">
        <dgm:presLayoutVars>
          <dgm:hierBranch val="init"/>
        </dgm:presLayoutVars>
      </dgm:prSet>
      <dgm:spPr/>
    </dgm:pt>
    <dgm:pt modelId="{A8414F5A-7485-4642-927A-4E02A7065419}" type="pres">
      <dgm:prSet presAssocID="{01382AC7-1C20-4159-AC18-FB022D303482}" presName="rootComposite3" presStyleCnt="0"/>
      <dgm:spPr/>
    </dgm:pt>
    <dgm:pt modelId="{B2944B19-3A62-4109-8B77-FE76854A3C2D}" type="pres">
      <dgm:prSet presAssocID="{01382AC7-1C20-4159-AC18-FB022D303482}" presName="rootText3" presStyleLbl="asst1" presStyleIdx="1" presStyleCnt="2">
        <dgm:presLayoutVars>
          <dgm:chPref val="3"/>
        </dgm:presLayoutVars>
      </dgm:prSet>
      <dgm:spPr/>
    </dgm:pt>
    <dgm:pt modelId="{FC3C4204-2FF9-4E2B-BC18-6A6FDEA14F65}" type="pres">
      <dgm:prSet presAssocID="{01382AC7-1C20-4159-AC18-FB022D303482}" presName="rootConnector3" presStyleLbl="asst1" presStyleIdx="1" presStyleCnt="2"/>
      <dgm:spPr/>
    </dgm:pt>
    <dgm:pt modelId="{EB689E17-77E4-4558-B60A-C6FC8092F559}" type="pres">
      <dgm:prSet presAssocID="{01382AC7-1C20-4159-AC18-FB022D303482}" presName="hierChild6" presStyleCnt="0"/>
      <dgm:spPr/>
    </dgm:pt>
    <dgm:pt modelId="{2B007FCB-E73A-4FE0-BDBA-1319D1568F46}" type="pres">
      <dgm:prSet presAssocID="{0D24D9EC-6C66-4FCD-BE82-B5EE0936BA2E}" presName="Name37" presStyleLbl="parChTrans1D3" presStyleIdx="1" presStyleCnt="3"/>
      <dgm:spPr/>
    </dgm:pt>
    <dgm:pt modelId="{2D072D3A-30AB-4162-B5AB-F618E4C6A0E2}" type="pres">
      <dgm:prSet presAssocID="{FC89B822-F1F1-404A-9C11-B7D9DAD71B34}" presName="hierRoot2" presStyleCnt="0">
        <dgm:presLayoutVars>
          <dgm:hierBranch val="init"/>
        </dgm:presLayoutVars>
      </dgm:prSet>
      <dgm:spPr/>
    </dgm:pt>
    <dgm:pt modelId="{071CA17D-036D-4A71-A697-9E139E9BC5D7}" type="pres">
      <dgm:prSet presAssocID="{FC89B822-F1F1-404A-9C11-B7D9DAD71B34}" presName="rootComposite" presStyleCnt="0"/>
      <dgm:spPr/>
    </dgm:pt>
    <dgm:pt modelId="{FBE88B1B-7D8C-4EDC-880D-FB20C3408795}" type="pres">
      <dgm:prSet presAssocID="{FC89B822-F1F1-404A-9C11-B7D9DAD71B34}" presName="rootText" presStyleLbl="node3" presStyleIdx="1" presStyleCnt="3">
        <dgm:presLayoutVars>
          <dgm:chPref val="3"/>
        </dgm:presLayoutVars>
      </dgm:prSet>
      <dgm:spPr/>
    </dgm:pt>
    <dgm:pt modelId="{EEDF9FFE-18AA-4739-921E-87ACC42A5B87}" type="pres">
      <dgm:prSet presAssocID="{FC89B822-F1F1-404A-9C11-B7D9DAD71B34}" presName="rootConnector" presStyleLbl="node3" presStyleIdx="1" presStyleCnt="3"/>
      <dgm:spPr/>
    </dgm:pt>
    <dgm:pt modelId="{B17F1754-6BB4-4B2F-B20B-DA3D46ADAB8C}" type="pres">
      <dgm:prSet presAssocID="{FC89B822-F1F1-404A-9C11-B7D9DAD71B34}" presName="hierChild4" presStyleCnt="0"/>
      <dgm:spPr/>
    </dgm:pt>
    <dgm:pt modelId="{901BC48B-347E-4393-9A04-5D22AC69EFE9}" type="pres">
      <dgm:prSet presAssocID="{FC89B822-F1F1-404A-9C11-B7D9DAD71B34}" presName="hierChild5" presStyleCnt="0"/>
      <dgm:spPr/>
    </dgm:pt>
    <dgm:pt modelId="{B6E618C1-08BE-4BDC-8921-DFDEE7624E5B}" type="pres">
      <dgm:prSet presAssocID="{35AB93F9-F488-45FB-BDBB-8FEF192CCBA1}" presName="Name37" presStyleLbl="parChTrans1D3" presStyleIdx="2" presStyleCnt="3"/>
      <dgm:spPr/>
    </dgm:pt>
    <dgm:pt modelId="{DD2774D7-0741-4667-9B7F-5D907CDAD233}" type="pres">
      <dgm:prSet presAssocID="{65C382CF-E5A8-410F-837D-B9E43987F4A6}" presName="hierRoot2" presStyleCnt="0">
        <dgm:presLayoutVars>
          <dgm:hierBranch val="init"/>
        </dgm:presLayoutVars>
      </dgm:prSet>
      <dgm:spPr/>
    </dgm:pt>
    <dgm:pt modelId="{F1676227-6180-4ACB-9162-F2B702CBDA70}" type="pres">
      <dgm:prSet presAssocID="{65C382CF-E5A8-410F-837D-B9E43987F4A6}" presName="rootComposite" presStyleCnt="0"/>
      <dgm:spPr/>
    </dgm:pt>
    <dgm:pt modelId="{37181426-E75A-413C-B541-28D15ED18A4E}" type="pres">
      <dgm:prSet presAssocID="{65C382CF-E5A8-410F-837D-B9E43987F4A6}" presName="rootText" presStyleLbl="node3" presStyleIdx="2" presStyleCnt="3">
        <dgm:presLayoutVars>
          <dgm:chPref val="3"/>
        </dgm:presLayoutVars>
      </dgm:prSet>
      <dgm:spPr/>
    </dgm:pt>
    <dgm:pt modelId="{76E35F72-4E7D-4D09-88E2-75C4EDD95F32}" type="pres">
      <dgm:prSet presAssocID="{65C382CF-E5A8-410F-837D-B9E43987F4A6}" presName="rootConnector" presStyleLbl="node3" presStyleIdx="2" presStyleCnt="3"/>
      <dgm:spPr/>
    </dgm:pt>
    <dgm:pt modelId="{602B1306-B8F6-409E-8F95-790D29B67824}" type="pres">
      <dgm:prSet presAssocID="{65C382CF-E5A8-410F-837D-B9E43987F4A6}" presName="hierChild4" presStyleCnt="0"/>
      <dgm:spPr/>
    </dgm:pt>
    <dgm:pt modelId="{249951E4-E148-4776-93A0-B5EC5E498828}" type="pres">
      <dgm:prSet presAssocID="{65C382CF-E5A8-410F-837D-B9E43987F4A6}" presName="hierChild5" presStyleCnt="0"/>
      <dgm:spPr/>
    </dgm:pt>
    <dgm:pt modelId="{D47E9D81-C73A-4C27-BCD1-8E3DA8039E58}" type="pres">
      <dgm:prSet presAssocID="{01382AC7-1C20-4159-AC18-FB022D303482}" presName="hierChild7" presStyleCnt="0"/>
      <dgm:spPr/>
    </dgm:pt>
  </dgm:ptLst>
  <dgm:cxnLst>
    <dgm:cxn modelId="{3FF14200-AF6F-47EB-88F6-4A14DC7FEFF8}" type="presOf" srcId="{FC89B822-F1F1-404A-9C11-B7D9DAD71B34}" destId="{EEDF9FFE-18AA-4739-921E-87ACC42A5B87}" srcOrd="1" destOrd="0" presId="urn:microsoft.com/office/officeart/2005/8/layout/orgChart1"/>
    <dgm:cxn modelId="{F2AED704-8E87-45D7-BF2B-0A6C3C878EDE}" srcId="{929F6A0C-EBF1-4330-9525-388D1D52CB02}" destId="{4138B656-2CD5-46EB-A56C-AED457AE5024}" srcOrd="0" destOrd="0" parTransId="{DDAC34FE-9BE4-4657-9CDF-82652D73D630}" sibTransId="{90F788B2-865A-46ED-9A08-F1261F22E4C1}"/>
    <dgm:cxn modelId="{1DA84D06-80E9-48A9-A889-643B30023E6F}" srcId="{01382AC7-1C20-4159-AC18-FB022D303482}" destId="{FC89B822-F1F1-404A-9C11-B7D9DAD71B34}" srcOrd="0" destOrd="0" parTransId="{0D24D9EC-6C66-4FCD-BE82-B5EE0936BA2E}" sibTransId="{A0BB0EC4-4158-4A9C-AF25-1EFA636CE1D6}"/>
    <dgm:cxn modelId="{BDA1CB16-8466-4658-A910-62120F1E3177}" type="presOf" srcId="{A8F68832-A46A-4635-BD01-1AA31C399C9D}" destId="{234A5815-C751-4200-851A-E70B4F802EC6}" srcOrd="1" destOrd="0" presId="urn:microsoft.com/office/officeart/2005/8/layout/orgChart1"/>
    <dgm:cxn modelId="{486BE019-067F-4D4B-A795-DFAE1C9082B2}" srcId="{A8F68832-A46A-4635-BD01-1AA31C399C9D}" destId="{929F6A0C-EBF1-4330-9525-388D1D52CB02}" srcOrd="0" destOrd="0" parTransId="{E0B6E294-1B5E-4A6D-93F3-ED48965DEED6}" sibTransId="{4D783765-BAF9-4743-9BBE-5817DD5D239E}"/>
    <dgm:cxn modelId="{3FFD2F1D-1B83-4BB8-BCDA-537C1EC0427D}" type="presOf" srcId="{01382AC7-1C20-4159-AC18-FB022D303482}" destId="{B2944B19-3A62-4109-8B77-FE76854A3C2D}" srcOrd="0" destOrd="0" presId="urn:microsoft.com/office/officeart/2005/8/layout/orgChart1"/>
    <dgm:cxn modelId="{0B608324-CC07-4F7A-9D7B-2813E68863C6}" type="presOf" srcId="{A8F68832-A46A-4635-BD01-1AA31C399C9D}" destId="{5714D27E-FFB4-4ACD-8B6B-9FB8B8A6EAAB}" srcOrd="0" destOrd="0" presId="urn:microsoft.com/office/officeart/2005/8/layout/orgChart1"/>
    <dgm:cxn modelId="{CF2D3230-A184-4819-9F8B-71057986AB53}" type="presOf" srcId="{D141F523-B43D-4C32-9527-AC7354036395}" destId="{9583A066-4594-4979-82FB-E96694131679}" srcOrd="0" destOrd="0" presId="urn:microsoft.com/office/officeart/2005/8/layout/orgChart1"/>
    <dgm:cxn modelId="{B9E1835B-8CF1-4BB9-BD32-4D6E1FAC7205}" type="presOf" srcId="{929F6A0C-EBF1-4330-9525-388D1D52CB02}" destId="{C9203BB6-016A-4C77-8C7F-376BE23A0E43}" srcOrd="0" destOrd="0" presId="urn:microsoft.com/office/officeart/2005/8/layout/orgChart1"/>
    <dgm:cxn modelId="{5B0F5768-946A-4425-809B-A08A72F66F9A}" type="presOf" srcId="{65C382CF-E5A8-410F-837D-B9E43987F4A6}" destId="{37181426-E75A-413C-B541-28D15ED18A4E}" srcOrd="0" destOrd="0" presId="urn:microsoft.com/office/officeart/2005/8/layout/orgChart1"/>
    <dgm:cxn modelId="{2A57824A-8906-436B-A365-1BD9A34B493F}" type="presOf" srcId="{01382AC7-1C20-4159-AC18-FB022D303482}" destId="{FC3C4204-2FF9-4E2B-BC18-6A6FDEA14F65}" srcOrd="1" destOrd="0" presId="urn:microsoft.com/office/officeart/2005/8/layout/orgChart1"/>
    <dgm:cxn modelId="{0D32FA4A-811C-47FE-BECB-B24AF0B4318D}" srcId="{D141F523-B43D-4C32-9527-AC7354036395}" destId="{A8F68832-A46A-4635-BD01-1AA31C399C9D}" srcOrd="0" destOrd="0" parTransId="{C5CC87AB-FA2D-412A-9737-BB0982215CB3}" sibTransId="{4C00909C-6C69-4C41-AAC6-7617BE1D3737}"/>
    <dgm:cxn modelId="{F7DECF79-E26F-44BE-B6FA-D9B5BA782AFD}" srcId="{01382AC7-1C20-4159-AC18-FB022D303482}" destId="{65C382CF-E5A8-410F-837D-B9E43987F4A6}" srcOrd="1" destOrd="0" parTransId="{35AB93F9-F488-45FB-BDBB-8FEF192CCBA1}" sibTransId="{BE7C0618-7162-4AC7-9699-D757A5D175F7}"/>
    <dgm:cxn modelId="{E775BC7F-BD38-479A-A9FE-841256C59237}" type="presOf" srcId="{4138B656-2CD5-46EB-A56C-AED457AE5024}" destId="{55654AC6-099C-4F0B-8AF3-536F20970469}" srcOrd="0" destOrd="0" presId="urn:microsoft.com/office/officeart/2005/8/layout/orgChart1"/>
    <dgm:cxn modelId="{EB90A498-CC9F-4397-A4F9-48C181C5DF87}" srcId="{A8F68832-A46A-4635-BD01-1AA31C399C9D}" destId="{01382AC7-1C20-4159-AC18-FB022D303482}" srcOrd="1" destOrd="0" parTransId="{1F95DA8B-7566-4849-8D29-25E8C8A870A1}" sibTransId="{999D9B8B-4E7F-4521-AB9B-60BA89CCDA0F}"/>
    <dgm:cxn modelId="{96E4A99F-C891-4171-AC56-748C94E5F3F6}" type="presOf" srcId="{DDAC34FE-9BE4-4657-9CDF-82652D73D630}" destId="{42D750AC-7400-47BE-B9B4-64D86FF61B48}" srcOrd="0" destOrd="0" presId="urn:microsoft.com/office/officeart/2005/8/layout/orgChart1"/>
    <dgm:cxn modelId="{1B5EBD9F-6866-496D-BC73-B9C12F28121D}" type="presOf" srcId="{929F6A0C-EBF1-4330-9525-388D1D52CB02}" destId="{046BC3EE-423C-44C4-8F63-1DD63853D0DE}" srcOrd="1" destOrd="0" presId="urn:microsoft.com/office/officeart/2005/8/layout/orgChart1"/>
    <dgm:cxn modelId="{47A600A3-A776-491B-BC2B-B918AFA59F60}" type="presOf" srcId="{35AB93F9-F488-45FB-BDBB-8FEF192CCBA1}" destId="{B6E618C1-08BE-4BDC-8921-DFDEE7624E5B}" srcOrd="0" destOrd="0" presId="urn:microsoft.com/office/officeart/2005/8/layout/orgChart1"/>
    <dgm:cxn modelId="{2ACAC5B2-A5E9-4D69-8406-29FD0D1D9F88}" type="presOf" srcId="{4138B656-2CD5-46EB-A56C-AED457AE5024}" destId="{351AF277-B2E1-478B-8843-6A4E20C3528B}" srcOrd="1" destOrd="0" presId="urn:microsoft.com/office/officeart/2005/8/layout/orgChart1"/>
    <dgm:cxn modelId="{D91887B5-7E68-432F-BF51-EC7145641C3C}" type="presOf" srcId="{1F95DA8B-7566-4849-8D29-25E8C8A870A1}" destId="{07A33EED-79DA-4812-8431-FD9E838CE1C8}" srcOrd="0" destOrd="0" presId="urn:microsoft.com/office/officeart/2005/8/layout/orgChart1"/>
    <dgm:cxn modelId="{87CE0DDD-8D59-412B-BE9C-778A3560311F}" type="presOf" srcId="{0D24D9EC-6C66-4FCD-BE82-B5EE0936BA2E}" destId="{2B007FCB-E73A-4FE0-BDBA-1319D1568F46}" srcOrd="0" destOrd="0" presId="urn:microsoft.com/office/officeart/2005/8/layout/orgChart1"/>
    <dgm:cxn modelId="{787D1CEA-0A0C-4DCA-9ED4-F541E27CE2B4}" type="presOf" srcId="{E0B6E294-1B5E-4A6D-93F3-ED48965DEED6}" destId="{5889FB1E-AE19-4E01-9165-8B24D93AE24C}" srcOrd="0" destOrd="0" presId="urn:microsoft.com/office/officeart/2005/8/layout/orgChart1"/>
    <dgm:cxn modelId="{72F962EB-9FD6-4211-BF38-AD4BBB0B2F89}" type="presOf" srcId="{FC89B822-F1F1-404A-9C11-B7D9DAD71B34}" destId="{FBE88B1B-7D8C-4EDC-880D-FB20C3408795}" srcOrd="0" destOrd="0" presId="urn:microsoft.com/office/officeart/2005/8/layout/orgChart1"/>
    <dgm:cxn modelId="{A1B4D4FC-C111-48F2-9EAC-E0B7BEB723CB}" type="presOf" srcId="{65C382CF-E5A8-410F-837D-B9E43987F4A6}" destId="{76E35F72-4E7D-4D09-88E2-75C4EDD95F32}" srcOrd="1" destOrd="0" presId="urn:microsoft.com/office/officeart/2005/8/layout/orgChart1"/>
    <dgm:cxn modelId="{028073F7-D089-43E5-8CBA-ADED2F0A9078}" type="presParOf" srcId="{9583A066-4594-4979-82FB-E96694131679}" destId="{41FE833E-8067-4760-9D99-2EF63171ABA8}" srcOrd="0" destOrd="0" presId="urn:microsoft.com/office/officeart/2005/8/layout/orgChart1"/>
    <dgm:cxn modelId="{E5F393B5-2731-4168-A9A7-E77025FDB10D}" type="presParOf" srcId="{41FE833E-8067-4760-9D99-2EF63171ABA8}" destId="{DB3CAD26-10C3-46D6-B65F-F040CFCA4439}" srcOrd="0" destOrd="0" presId="urn:microsoft.com/office/officeart/2005/8/layout/orgChart1"/>
    <dgm:cxn modelId="{8158AF31-E2CC-4BC6-BF42-C2A6B9737CA4}" type="presParOf" srcId="{DB3CAD26-10C3-46D6-B65F-F040CFCA4439}" destId="{5714D27E-FFB4-4ACD-8B6B-9FB8B8A6EAAB}" srcOrd="0" destOrd="0" presId="urn:microsoft.com/office/officeart/2005/8/layout/orgChart1"/>
    <dgm:cxn modelId="{0EB8A193-9DA1-426D-BC29-AC7DD0EE0541}" type="presParOf" srcId="{DB3CAD26-10C3-46D6-B65F-F040CFCA4439}" destId="{234A5815-C751-4200-851A-E70B4F802EC6}" srcOrd="1" destOrd="0" presId="urn:microsoft.com/office/officeart/2005/8/layout/orgChart1"/>
    <dgm:cxn modelId="{71E46522-AEBB-439A-A21B-63F964CA6C55}" type="presParOf" srcId="{41FE833E-8067-4760-9D99-2EF63171ABA8}" destId="{F4769942-569D-4CCD-A674-F73CB04141EE}" srcOrd="1" destOrd="0" presId="urn:microsoft.com/office/officeart/2005/8/layout/orgChart1"/>
    <dgm:cxn modelId="{9150BEF6-825E-447A-912B-C41BAAACA669}" type="presParOf" srcId="{41FE833E-8067-4760-9D99-2EF63171ABA8}" destId="{ED28F962-6144-47B4-A2C8-635F15B064EB}" srcOrd="2" destOrd="0" presId="urn:microsoft.com/office/officeart/2005/8/layout/orgChart1"/>
    <dgm:cxn modelId="{6C215E88-F5D1-4C2C-8AF6-573A9FD4D674}" type="presParOf" srcId="{ED28F962-6144-47B4-A2C8-635F15B064EB}" destId="{5889FB1E-AE19-4E01-9165-8B24D93AE24C}" srcOrd="0" destOrd="0" presId="urn:microsoft.com/office/officeart/2005/8/layout/orgChart1"/>
    <dgm:cxn modelId="{6B5B125A-F2FE-4EA5-80E8-71706D31A67F}" type="presParOf" srcId="{ED28F962-6144-47B4-A2C8-635F15B064EB}" destId="{0AD7F1A9-F231-45BF-A150-8F8780E763C6}" srcOrd="1" destOrd="0" presId="urn:microsoft.com/office/officeart/2005/8/layout/orgChart1"/>
    <dgm:cxn modelId="{65BB3029-A7AC-4DB4-A4F5-1A198084BADC}" type="presParOf" srcId="{0AD7F1A9-F231-45BF-A150-8F8780E763C6}" destId="{E48552D2-5D88-4D93-A7BE-F91B54F44F78}" srcOrd="0" destOrd="0" presId="urn:microsoft.com/office/officeart/2005/8/layout/orgChart1"/>
    <dgm:cxn modelId="{2F9ACF34-07DB-407D-860D-53654C372BCB}" type="presParOf" srcId="{E48552D2-5D88-4D93-A7BE-F91B54F44F78}" destId="{C9203BB6-016A-4C77-8C7F-376BE23A0E43}" srcOrd="0" destOrd="0" presId="urn:microsoft.com/office/officeart/2005/8/layout/orgChart1"/>
    <dgm:cxn modelId="{97F34BE1-6C84-4572-9136-9D2C256D70D1}" type="presParOf" srcId="{E48552D2-5D88-4D93-A7BE-F91B54F44F78}" destId="{046BC3EE-423C-44C4-8F63-1DD63853D0DE}" srcOrd="1" destOrd="0" presId="urn:microsoft.com/office/officeart/2005/8/layout/orgChart1"/>
    <dgm:cxn modelId="{F7C51575-D4FE-4B7B-9D23-DD5A5341AFD8}" type="presParOf" srcId="{0AD7F1A9-F231-45BF-A150-8F8780E763C6}" destId="{BED672F5-1642-45AB-9378-E4DBAD70609B}" srcOrd="1" destOrd="0" presId="urn:microsoft.com/office/officeart/2005/8/layout/orgChart1"/>
    <dgm:cxn modelId="{0A647C4F-C6F3-46F3-8C8A-90DA970C0B98}" type="presParOf" srcId="{BED672F5-1642-45AB-9378-E4DBAD70609B}" destId="{42D750AC-7400-47BE-B9B4-64D86FF61B48}" srcOrd="0" destOrd="0" presId="urn:microsoft.com/office/officeart/2005/8/layout/orgChart1"/>
    <dgm:cxn modelId="{14B6EFC2-8BC8-43C2-8EBB-0FDA66524B03}" type="presParOf" srcId="{BED672F5-1642-45AB-9378-E4DBAD70609B}" destId="{620AF800-6037-4948-81E6-8322B1F81D3A}" srcOrd="1" destOrd="0" presId="urn:microsoft.com/office/officeart/2005/8/layout/orgChart1"/>
    <dgm:cxn modelId="{DCFFE6AD-4C5C-497D-847D-B13ACCBB684F}" type="presParOf" srcId="{620AF800-6037-4948-81E6-8322B1F81D3A}" destId="{729E54A2-18F6-4A3C-8A20-EA08FAF0B8AD}" srcOrd="0" destOrd="0" presId="urn:microsoft.com/office/officeart/2005/8/layout/orgChart1"/>
    <dgm:cxn modelId="{1F7873A3-61F5-4422-976A-2BE12832711F}" type="presParOf" srcId="{729E54A2-18F6-4A3C-8A20-EA08FAF0B8AD}" destId="{55654AC6-099C-4F0B-8AF3-536F20970469}" srcOrd="0" destOrd="0" presId="urn:microsoft.com/office/officeart/2005/8/layout/orgChart1"/>
    <dgm:cxn modelId="{1806CAC1-9A66-4543-BF2E-7C35E827183E}" type="presParOf" srcId="{729E54A2-18F6-4A3C-8A20-EA08FAF0B8AD}" destId="{351AF277-B2E1-478B-8843-6A4E20C3528B}" srcOrd="1" destOrd="0" presId="urn:microsoft.com/office/officeart/2005/8/layout/orgChart1"/>
    <dgm:cxn modelId="{1EBC82EF-D2BC-434E-BCDE-084919FC333C}" type="presParOf" srcId="{620AF800-6037-4948-81E6-8322B1F81D3A}" destId="{935DFE07-2F31-44B1-8083-41EE7FCDCBE0}" srcOrd="1" destOrd="0" presId="urn:microsoft.com/office/officeart/2005/8/layout/orgChart1"/>
    <dgm:cxn modelId="{59BA146F-2000-42F1-AA42-B2093D83E64A}" type="presParOf" srcId="{620AF800-6037-4948-81E6-8322B1F81D3A}" destId="{BE038091-A20F-4A64-9E4D-50DEC1255D7E}" srcOrd="2" destOrd="0" presId="urn:microsoft.com/office/officeart/2005/8/layout/orgChart1"/>
    <dgm:cxn modelId="{F4CC4D5D-6017-48F4-9486-ACC0671089FB}" type="presParOf" srcId="{0AD7F1A9-F231-45BF-A150-8F8780E763C6}" destId="{03095368-B697-42C0-9EF4-E65D1398FAD2}" srcOrd="2" destOrd="0" presId="urn:microsoft.com/office/officeart/2005/8/layout/orgChart1"/>
    <dgm:cxn modelId="{8259A90B-DA9B-485E-8D95-029A7EFD7234}" type="presParOf" srcId="{ED28F962-6144-47B4-A2C8-635F15B064EB}" destId="{07A33EED-79DA-4812-8431-FD9E838CE1C8}" srcOrd="2" destOrd="0" presId="urn:microsoft.com/office/officeart/2005/8/layout/orgChart1"/>
    <dgm:cxn modelId="{D1AFF24E-ABB0-4FFA-9AFF-007B0085FF6F}" type="presParOf" srcId="{ED28F962-6144-47B4-A2C8-635F15B064EB}" destId="{2CFB5AC5-C655-40CF-97FE-031B83F4CC5C}" srcOrd="3" destOrd="0" presId="urn:microsoft.com/office/officeart/2005/8/layout/orgChart1"/>
    <dgm:cxn modelId="{4D5BE994-8E2B-4EE8-8D81-26264685DE4B}" type="presParOf" srcId="{2CFB5AC5-C655-40CF-97FE-031B83F4CC5C}" destId="{A8414F5A-7485-4642-927A-4E02A7065419}" srcOrd="0" destOrd="0" presId="urn:microsoft.com/office/officeart/2005/8/layout/orgChart1"/>
    <dgm:cxn modelId="{DBD4152C-51ED-449E-BEB4-FC8D9E65BB0E}" type="presParOf" srcId="{A8414F5A-7485-4642-927A-4E02A7065419}" destId="{B2944B19-3A62-4109-8B77-FE76854A3C2D}" srcOrd="0" destOrd="0" presId="urn:microsoft.com/office/officeart/2005/8/layout/orgChart1"/>
    <dgm:cxn modelId="{FA2397CA-FD95-41BD-A194-5AF4FFF21C10}" type="presParOf" srcId="{A8414F5A-7485-4642-927A-4E02A7065419}" destId="{FC3C4204-2FF9-4E2B-BC18-6A6FDEA14F65}" srcOrd="1" destOrd="0" presId="urn:microsoft.com/office/officeart/2005/8/layout/orgChart1"/>
    <dgm:cxn modelId="{5F081455-A316-480A-BD13-90E29049828E}" type="presParOf" srcId="{2CFB5AC5-C655-40CF-97FE-031B83F4CC5C}" destId="{EB689E17-77E4-4558-B60A-C6FC8092F559}" srcOrd="1" destOrd="0" presId="urn:microsoft.com/office/officeart/2005/8/layout/orgChart1"/>
    <dgm:cxn modelId="{ED7175C6-857B-46D2-AD22-132DAB2B56A9}" type="presParOf" srcId="{EB689E17-77E4-4558-B60A-C6FC8092F559}" destId="{2B007FCB-E73A-4FE0-BDBA-1319D1568F46}" srcOrd="0" destOrd="0" presId="urn:microsoft.com/office/officeart/2005/8/layout/orgChart1"/>
    <dgm:cxn modelId="{CCA910D9-35F1-4CB1-8BE1-1FEB30BD7103}" type="presParOf" srcId="{EB689E17-77E4-4558-B60A-C6FC8092F559}" destId="{2D072D3A-30AB-4162-B5AB-F618E4C6A0E2}" srcOrd="1" destOrd="0" presId="urn:microsoft.com/office/officeart/2005/8/layout/orgChart1"/>
    <dgm:cxn modelId="{D681C44D-4428-4A9E-98F2-0EB9FF85BB01}" type="presParOf" srcId="{2D072D3A-30AB-4162-B5AB-F618E4C6A0E2}" destId="{071CA17D-036D-4A71-A697-9E139E9BC5D7}" srcOrd="0" destOrd="0" presId="urn:microsoft.com/office/officeart/2005/8/layout/orgChart1"/>
    <dgm:cxn modelId="{F29D6E02-E554-43DE-9DBB-4789BFD3A239}" type="presParOf" srcId="{071CA17D-036D-4A71-A697-9E139E9BC5D7}" destId="{FBE88B1B-7D8C-4EDC-880D-FB20C3408795}" srcOrd="0" destOrd="0" presId="urn:microsoft.com/office/officeart/2005/8/layout/orgChart1"/>
    <dgm:cxn modelId="{25EBA960-1255-45F7-BD9E-DB52364011C5}" type="presParOf" srcId="{071CA17D-036D-4A71-A697-9E139E9BC5D7}" destId="{EEDF9FFE-18AA-4739-921E-87ACC42A5B87}" srcOrd="1" destOrd="0" presId="urn:microsoft.com/office/officeart/2005/8/layout/orgChart1"/>
    <dgm:cxn modelId="{61016A29-6AF3-4C55-8BB4-F9CED3D6BE3E}" type="presParOf" srcId="{2D072D3A-30AB-4162-B5AB-F618E4C6A0E2}" destId="{B17F1754-6BB4-4B2F-B20B-DA3D46ADAB8C}" srcOrd="1" destOrd="0" presId="urn:microsoft.com/office/officeart/2005/8/layout/orgChart1"/>
    <dgm:cxn modelId="{1A60813B-1FF9-4383-B56C-0F14181387F6}" type="presParOf" srcId="{2D072D3A-30AB-4162-B5AB-F618E4C6A0E2}" destId="{901BC48B-347E-4393-9A04-5D22AC69EFE9}" srcOrd="2" destOrd="0" presId="urn:microsoft.com/office/officeart/2005/8/layout/orgChart1"/>
    <dgm:cxn modelId="{44067A9D-C10B-43B3-9BA0-FC2CC46C03E0}" type="presParOf" srcId="{EB689E17-77E4-4558-B60A-C6FC8092F559}" destId="{B6E618C1-08BE-4BDC-8921-DFDEE7624E5B}" srcOrd="2" destOrd="0" presId="urn:microsoft.com/office/officeart/2005/8/layout/orgChart1"/>
    <dgm:cxn modelId="{F25DE9A8-9FDE-4071-A5BE-2A0519A0E729}" type="presParOf" srcId="{EB689E17-77E4-4558-B60A-C6FC8092F559}" destId="{DD2774D7-0741-4667-9B7F-5D907CDAD233}" srcOrd="3" destOrd="0" presId="urn:microsoft.com/office/officeart/2005/8/layout/orgChart1"/>
    <dgm:cxn modelId="{33A89815-5FC2-4A71-BD63-CD9315F1E5C0}" type="presParOf" srcId="{DD2774D7-0741-4667-9B7F-5D907CDAD233}" destId="{F1676227-6180-4ACB-9162-F2B702CBDA70}" srcOrd="0" destOrd="0" presId="urn:microsoft.com/office/officeart/2005/8/layout/orgChart1"/>
    <dgm:cxn modelId="{B5813400-40E1-4624-960C-A52B42F73B83}" type="presParOf" srcId="{F1676227-6180-4ACB-9162-F2B702CBDA70}" destId="{37181426-E75A-413C-B541-28D15ED18A4E}" srcOrd="0" destOrd="0" presId="urn:microsoft.com/office/officeart/2005/8/layout/orgChart1"/>
    <dgm:cxn modelId="{2176A6EC-9519-4874-9300-5259C4D96410}" type="presParOf" srcId="{F1676227-6180-4ACB-9162-F2B702CBDA70}" destId="{76E35F72-4E7D-4D09-88E2-75C4EDD95F32}" srcOrd="1" destOrd="0" presId="urn:microsoft.com/office/officeart/2005/8/layout/orgChart1"/>
    <dgm:cxn modelId="{2048257E-9694-41F9-B16C-F41B021BC8EB}" type="presParOf" srcId="{DD2774D7-0741-4667-9B7F-5D907CDAD233}" destId="{602B1306-B8F6-409E-8F95-790D29B67824}" srcOrd="1" destOrd="0" presId="urn:microsoft.com/office/officeart/2005/8/layout/orgChart1"/>
    <dgm:cxn modelId="{1470A7D8-EBB8-4FDE-B8D8-8FD7F9E58663}" type="presParOf" srcId="{DD2774D7-0741-4667-9B7F-5D907CDAD233}" destId="{249951E4-E148-4776-93A0-B5EC5E498828}" srcOrd="2" destOrd="0" presId="urn:microsoft.com/office/officeart/2005/8/layout/orgChart1"/>
    <dgm:cxn modelId="{921193E7-CC05-455B-8945-1E7D34A6A418}" type="presParOf" srcId="{2CFB5AC5-C655-40CF-97FE-031B83F4CC5C}" destId="{D47E9D81-C73A-4C27-BCD1-8E3DA8039E58}" srcOrd="2" destOrd="0" presId="urn:microsoft.com/office/officeart/2005/8/layout/orgChart1"/>
  </dgm:cxnLst>
  <dgm:bg/>
  <dgm:whole>
    <a:ln>
      <a:solidFill>
        <a:schemeClr val="bg1"/>
      </a:solid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FCFEB-E48B-4317-9F67-FD9F55DA7981}">
      <dsp:nvSpPr>
        <dsp:cNvPr id="0" name=""/>
        <dsp:cNvSpPr/>
      </dsp:nvSpPr>
      <dsp:spPr>
        <a:xfrm>
          <a:off x="3031695" y="1261890"/>
          <a:ext cx="156133" cy="1956869"/>
        </a:xfrm>
        <a:custGeom>
          <a:avLst/>
          <a:gdLst/>
          <a:ahLst/>
          <a:cxnLst/>
          <a:rect l="0" t="0" r="0" b="0"/>
          <a:pathLst>
            <a:path>
              <a:moveTo>
                <a:pt x="0" y="0"/>
              </a:moveTo>
              <a:lnTo>
                <a:pt x="0" y="1956869"/>
              </a:lnTo>
              <a:lnTo>
                <a:pt x="156133" y="195686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18C1-08BE-4BDC-8921-DFDEE7624E5B}">
      <dsp:nvSpPr>
        <dsp:cNvPr id="0" name=""/>
        <dsp:cNvSpPr/>
      </dsp:nvSpPr>
      <dsp:spPr>
        <a:xfrm>
          <a:off x="3031695" y="1261890"/>
          <a:ext cx="156133" cy="1217838"/>
        </a:xfrm>
        <a:custGeom>
          <a:avLst/>
          <a:gdLst/>
          <a:ahLst/>
          <a:cxnLst/>
          <a:rect l="0" t="0" r="0" b="0"/>
          <a:pathLst>
            <a:path>
              <a:moveTo>
                <a:pt x="0" y="0"/>
              </a:moveTo>
              <a:lnTo>
                <a:pt x="0" y="1217838"/>
              </a:lnTo>
              <a:lnTo>
                <a:pt x="156133" y="121783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007FCB-E73A-4FE0-BDBA-1319D1568F46}">
      <dsp:nvSpPr>
        <dsp:cNvPr id="0" name=""/>
        <dsp:cNvSpPr/>
      </dsp:nvSpPr>
      <dsp:spPr>
        <a:xfrm>
          <a:off x="3031695" y="1261890"/>
          <a:ext cx="156133" cy="478808"/>
        </a:xfrm>
        <a:custGeom>
          <a:avLst/>
          <a:gdLst/>
          <a:ahLst/>
          <a:cxnLst/>
          <a:rect l="0" t="0" r="0" b="0"/>
          <a:pathLst>
            <a:path>
              <a:moveTo>
                <a:pt x="0" y="0"/>
              </a:moveTo>
              <a:lnTo>
                <a:pt x="0" y="478808"/>
              </a:lnTo>
              <a:lnTo>
                <a:pt x="156133" y="47880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A33EED-79DA-4812-8431-FD9E838CE1C8}">
      <dsp:nvSpPr>
        <dsp:cNvPr id="0" name=""/>
        <dsp:cNvSpPr/>
      </dsp:nvSpPr>
      <dsp:spPr>
        <a:xfrm>
          <a:off x="2401958" y="522860"/>
          <a:ext cx="109293" cy="478808"/>
        </a:xfrm>
        <a:custGeom>
          <a:avLst/>
          <a:gdLst/>
          <a:ahLst/>
          <a:cxnLst/>
          <a:rect l="0" t="0" r="0" b="0"/>
          <a:pathLst>
            <a:path>
              <a:moveTo>
                <a:pt x="0" y="0"/>
              </a:moveTo>
              <a:lnTo>
                <a:pt x="0" y="478808"/>
              </a:lnTo>
              <a:lnTo>
                <a:pt x="109293" y="47880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24B9F-EEFB-491F-81FB-F69480FB2F43}">
      <dsp:nvSpPr>
        <dsp:cNvPr id="0" name=""/>
        <dsp:cNvSpPr/>
      </dsp:nvSpPr>
      <dsp:spPr>
        <a:xfrm>
          <a:off x="1095644" y="1261890"/>
          <a:ext cx="156133" cy="1217838"/>
        </a:xfrm>
        <a:custGeom>
          <a:avLst/>
          <a:gdLst/>
          <a:ahLst/>
          <a:cxnLst/>
          <a:rect l="0" t="0" r="0" b="0"/>
          <a:pathLst>
            <a:path>
              <a:moveTo>
                <a:pt x="0" y="0"/>
              </a:moveTo>
              <a:lnTo>
                <a:pt x="0" y="1217838"/>
              </a:lnTo>
              <a:lnTo>
                <a:pt x="156133" y="121783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750AC-7400-47BE-B9B4-64D86FF61B48}">
      <dsp:nvSpPr>
        <dsp:cNvPr id="0" name=""/>
        <dsp:cNvSpPr/>
      </dsp:nvSpPr>
      <dsp:spPr>
        <a:xfrm>
          <a:off x="1095644" y="1261890"/>
          <a:ext cx="156133" cy="478808"/>
        </a:xfrm>
        <a:custGeom>
          <a:avLst/>
          <a:gdLst/>
          <a:ahLst/>
          <a:cxnLst/>
          <a:rect l="0" t="0" r="0" b="0"/>
          <a:pathLst>
            <a:path>
              <a:moveTo>
                <a:pt x="0" y="0"/>
              </a:moveTo>
              <a:lnTo>
                <a:pt x="0" y="478808"/>
              </a:lnTo>
              <a:lnTo>
                <a:pt x="156133" y="47880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9FB1E-AE19-4E01-9165-8B24D93AE24C}">
      <dsp:nvSpPr>
        <dsp:cNvPr id="0" name=""/>
        <dsp:cNvSpPr/>
      </dsp:nvSpPr>
      <dsp:spPr>
        <a:xfrm>
          <a:off x="1616088" y="522860"/>
          <a:ext cx="785870" cy="478808"/>
        </a:xfrm>
        <a:custGeom>
          <a:avLst/>
          <a:gdLst/>
          <a:ahLst/>
          <a:cxnLst/>
          <a:rect l="0" t="0" r="0" b="0"/>
          <a:pathLst>
            <a:path>
              <a:moveTo>
                <a:pt x="785870" y="0"/>
              </a:moveTo>
              <a:lnTo>
                <a:pt x="785870" y="478808"/>
              </a:lnTo>
              <a:lnTo>
                <a:pt x="0" y="47880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4D27E-FFB4-4ACD-8B6B-9FB8B8A6EAAB}">
      <dsp:nvSpPr>
        <dsp:cNvPr id="0" name=""/>
        <dsp:cNvSpPr/>
      </dsp:nvSpPr>
      <dsp:spPr>
        <a:xfrm>
          <a:off x="1881514" y="2416"/>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PC</a:t>
          </a:r>
        </a:p>
      </dsp:txBody>
      <dsp:txXfrm>
        <a:off x="1881514" y="2416"/>
        <a:ext cx="1040887" cy="520443"/>
      </dsp:txXfrm>
    </dsp:sp>
    <dsp:sp modelId="{C9203BB6-016A-4C77-8C7F-376BE23A0E43}">
      <dsp:nvSpPr>
        <dsp:cNvPr id="0" name=""/>
        <dsp:cNvSpPr/>
      </dsp:nvSpPr>
      <dsp:spPr>
        <a:xfrm>
          <a:off x="575200" y="741446"/>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Desktop</a:t>
          </a:r>
        </a:p>
      </dsp:txBody>
      <dsp:txXfrm>
        <a:off x="575200" y="741446"/>
        <a:ext cx="1040887" cy="520443"/>
      </dsp:txXfrm>
    </dsp:sp>
    <dsp:sp modelId="{55654AC6-099C-4F0B-8AF3-536F20970469}">
      <dsp:nvSpPr>
        <dsp:cNvPr id="0" name=""/>
        <dsp:cNvSpPr/>
      </dsp:nvSpPr>
      <dsp:spPr>
        <a:xfrm>
          <a:off x="1251777" y="1480477"/>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Business Laptop</a:t>
          </a:r>
        </a:p>
      </dsp:txBody>
      <dsp:txXfrm>
        <a:off x="1251777" y="1480477"/>
        <a:ext cx="1040887" cy="520443"/>
      </dsp:txXfrm>
    </dsp:sp>
    <dsp:sp modelId="{3011EAF7-2727-4CD2-9E50-742297CE349C}">
      <dsp:nvSpPr>
        <dsp:cNvPr id="0" name=""/>
        <dsp:cNvSpPr/>
      </dsp:nvSpPr>
      <dsp:spPr>
        <a:xfrm>
          <a:off x="1251777" y="2219507"/>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Personal Laptop</a:t>
          </a:r>
        </a:p>
      </dsp:txBody>
      <dsp:txXfrm>
        <a:off x="1251777" y="2219507"/>
        <a:ext cx="1040887" cy="520443"/>
      </dsp:txXfrm>
    </dsp:sp>
    <dsp:sp modelId="{B2944B19-3A62-4109-8B77-FE76854A3C2D}">
      <dsp:nvSpPr>
        <dsp:cNvPr id="0" name=""/>
        <dsp:cNvSpPr/>
      </dsp:nvSpPr>
      <dsp:spPr>
        <a:xfrm>
          <a:off x="2511251" y="741446"/>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Notebook</a:t>
          </a:r>
        </a:p>
      </dsp:txBody>
      <dsp:txXfrm>
        <a:off x="2511251" y="741446"/>
        <a:ext cx="1040887" cy="520443"/>
      </dsp:txXfrm>
    </dsp:sp>
    <dsp:sp modelId="{FBE88B1B-7D8C-4EDC-880D-FB20C3408795}">
      <dsp:nvSpPr>
        <dsp:cNvPr id="0" name=""/>
        <dsp:cNvSpPr/>
      </dsp:nvSpPr>
      <dsp:spPr>
        <a:xfrm>
          <a:off x="3187828" y="1480477"/>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Gaming Laptop</a:t>
          </a:r>
        </a:p>
      </dsp:txBody>
      <dsp:txXfrm>
        <a:off x="3187828" y="1480477"/>
        <a:ext cx="1040887" cy="520443"/>
      </dsp:txXfrm>
    </dsp:sp>
    <dsp:sp modelId="{37181426-E75A-413C-B541-28D15ED18A4E}">
      <dsp:nvSpPr>
        <dsp:cNvPr id="0" name=""/>
        <dsp:cNvSpPr/>
      </dsp:nvSpPr>
      <dsp:spPr>
        <a:xfrm>
          <a:off x="3187828" y="2219507"/>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Personal laptop</a:t>
          </a:r>
        </a:p>
      </dsp:txBody>
      <dsp:txXfrm>
        <a:off x="3187828" y="2219507"/>
        <a:ext cx="1040887" cy="520443"/>
      </dsp:txXfrm>
    </dsp:sp>
    <dsp:sp modelId="{698FA7AB-C289-4814-BC68-F1505616476C}">
      <dsp:nvSpPr>
        <dsp:cNvPr id="0" name=""/>
        <dsp:cNvSpPr/>
      </dsp:nvSpPr>
      <dsp:spPr>
        <a:xfrm>
          <a:off x="3187828" y="2958537"/>
          <a:ext cx="1040887" cy="5204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Business Laptop</a:t>
          </a:r>
        </a:p>
      </dsp:txBody>
      <dsp:txXfrm>
        <a:off x="3187828" y="2958537"/>
        <a:ext cx="1040887" cy="520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FCFEB-E48B-4317-9F67-FD9F55DA7981}">
      <dsp:nvSpPr>
        <dsp:cNvPr id="0" name=""/>
        <dsp:cNvSpPr/>
      </dsp:nvSpPr>
      <dsp:spPr>
        <a:xfrm>
          <a:off x="2921713" y="1040533"/>
          <a:ext cx="128864" cy="1615105"/>
        </a:xfrm>
        <a:custGeom>
          <a:avLst/>
          <a:gdLst/>
          <a:ahLst/>
          <a:cxnLst/>
          <a:rect l="0" t="0" r="0" b="0"/>
          <a:pathLst>
            <a:path>
              <a:moveTo>
                <a:pt x="0" y="0"/>
              </a:moveTo>
              <a:lnTo>
                <a:pt x="0" y="1615105"/>
              </a:lnTo>
              <a:lnTo>
                <a:pt x="128864" y="161510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18C1-08BE-4BDC-8921-DFDEE7624E5B}">
      <dsp:nvSpPr>
        <dsp:cNvPr id="0" name=""/>
        <dsp:cNvSpPr/>
      </dsp:nvSpPr>
      <dsp:spPr>
        <a:xfrm>
          <a:off x="2921713" y="1040533"/>
          <a:ext cx="128864" cy="1005145"/>
        </a:xfrm>
        <a:custGeom>
          <a:avLst/>
          <a:gdLst/>
          <a:ahLst/>
          <a:cxnLst/>
          <a:rect l="0" t="0" r="0" b="0"/>
          <a:pathLst>
            <a:path>
              <a:moveTo>
                <a:pt x="0" y="0"/>
              </a:moveTo>
              <a:lnTo>
                <a:pt x="0" y="1005145"/>
              </a:lnTo>
              <a:lnTo>
                <a:pt x="128864" y="100514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007FCB-E73A-4FE0-BDBA-1319D1568F46}">
      <dsp:nvSpPr>
        <dsp:cNvPr id="0" name=""/>
        <dsp:cNvSpPr/>
      </dsp:nvSpPr>
      <dsp:spPr>
        <a:xfrm>
          <a:off x="2921713" y="1040533"/>
          <a:ext cx="128864" cy="395185"/>
        </a:xfrm>
        <a:custGeom>
          <a:avLst/>
          <a:gdLst/>
          <a:ahLst/>
          <a:cxnLst/>
          <a:rect l="0" t="0" r="0" b="0"/>
          <a:pathLst>
            <a:path>
              <a:moveTo>
                <a:pt x="0" y="0"/>
              </a:moveTo>
              <a:lnTo>
                <a:pt x="0" y="395185"/>
              </a:lnTo>
              <a:lnTo>
                <a:pt x="128864" y="39518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A33EED-79DA-4812-8431-FD9E838CE1C8}">
      <dsp:nvSpPr>
        <dsp:cNvPr id="0" name=""/>
        <dsp:cNvSpPr/>
      </dsp:nvSpPr>
      <dsp:spPr>
        <a:xfrm>
          <a:off x="2356238" y="430573"/>
          <a:ext cx="91440" cy="395185"/>
        </a:xfrm>
        <a:custGeom>
          <a:avLst/>
          <a:gdLst/>
          <a:ahLst/>
          <a:cxnLst/>
          <a:rect l="0" t="0" r="0" b="0"/>
          <a:pathLst>
            <a:path>
              <a:moveTo>
                <a:pt x="45720" y="0"/>
              </a:moveTo>
              <a:lnTo>
                <a:pt x="45720" y="395185"/>
              </a:lnTo>
              <a:lnTo>
                <a:pt x="135925" y="39518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90AAB1-8F4C-4E85-B9E8-9D3E8B6D3263}">
      <dsp:nvSpPr>
        <dsp:cNvPr id="0" name=""/>
        <dsp:cNvSpPr/>
      </dsp:nvSpPr>
      <dsp:spPr>
        <a:xfrm>
          <a:off x="1323789" y="1040533"/>
          <a:ext cx="128864" cy="2225066"/>
        </a:xfrm>
        <a:custGeom>
          <a:avLst/>
          <a:gdLst/>
          <a:ahLst/>
          <a:cxnLst/>
          <a:rect l="0" t="0" r="0" b="0"/>
          <a:pathLst>
            <a:path>
              <a:moveTo>
                <a:pt x="0" y="0"/>
              </a:moveTo>
              <a:lnTo>
                <a:pt x="0" y="2225066"/>
              </a:lnTo>
              <a:lnTo>
                <a:pt x="128864" y="2225066"/>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F07F9E-E5FF-4545-B982-F78BCCB4943F}">
      <dsp:nvSpPr>
        <dsp:cNvPr id="0" name=""/>
        <dsp:cNvSpPr/>
      </dsp:nvSpPr>
      <dsp:spPr>
        <a:xfrm>
          <a:off x="1323789" y="1040533"/>
          <a:ext cx="128864" cy="1615105"/>
        </a:xfrm>
        <a:custGeom>
          <a:avLst/>
          <a:gdLst/>
          <a:ahLst/>
          <a:cxnLst/>
          <a:rect l="0" t="0" r="0" b="0"/>
          <a:pathLst>
            <a:path>
              <a:moveTo>
                <a:pt x="0" y="0"/>
              </a:moveTo>
              <a:lnTo>
                <a:pt x="0" y="1615105"/>
              </a:lnTo>
              <a:lnTo>
                <a:pt x="128864" y="161510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24B9F-EEFB-491F-81FB-F69480FB2F43}">
      <dsp:nvSpPr>
        <dsp:cNvPr id="0" name=""/>
        <dsp:cNvSpPr/>
      </dsp:nvSpPr>
      <dsp:spPr>
        <a:xfrm>
          <a:off x="1323789" y="1040533"/>
          <a:ext cx="128864" cy="1005145"/>
        </a:xfrm>
        <a:custGeom>
          <a:avLst/>
          <a:gdLst/>
          <a:ahLst/>
          <a:cxnLst/>
          <a:rect l="0" t="0" r="0" b="0"/>
          <a:pathLst>
            <a:path>
              <a:moveTo>
                <a:pt x="0" y="0"/>
              </a:moveTo>
              <a:lnTo>
                <a:pt x="0" y="1005145"/>
              </a:lnTo>
              <a:lnTo>
                <a:pt x="128864" y="100514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750AC-7400-47BE-B9B4-64D86FF61B48}">
      <dsp:nvSpPr>
        <dsp:cNvPr id="0" name=""/>
        <dsp:cNvSpPr/>
      </dsp:nvSpPr>
      <dsp:spPr>
        <a:xfrm>
          <a:off x="1323789" y="1040533"/>
          <a:ext cx="128864" cy="395185"/>
        </a:xfrm>
        <a:custGeom>
          <a:avLst/>
          <a:gdLst/>
          <a:ahLst/>
          <a:cxnLst/>
          <a:rect l="0" t="0" r="0" b="0"/>
          <a:pathLst>
            <a:path>
              <a:moveTo>
                <a:pt x="0" y="0"/>
              </a:moveTo>
              <a:lnTo>
                <a:pt x="0" y="395185"/>
              </a:lnTo>
              <a:lnTo>
                <a:pt x="128864" y="395185"/>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9FB1E-AE19-4E01-9165-8B24D93AE24C}">
      <dsp:nvSpPr>
        <dsp:cNvPr id="0" name=""/>
        <dsp:cNvSpPr/>
      </dsp:nvSpPr>
      <dsp:spPr>
        <a:xfrm>
          <a:off x="1753338" y="430573"/>
          <a:ext cx="648619" cy="395185"/>
        </a:xfrm>
        <a:custGeom>
          <a:avLst/>
          <a:gdLst/>
          <a:ahLst/>
          <a:cxnLst/>
          <a:rect l="0" t="0" r="0" b="0"/>
          <a:pathLst>
            <a:path>
              <a:moveTo>
                <a:pt x="648619" y="0"/>
              </a:moveTo>
              <a:lnTo>
                <a:pt x="648619" y="395185"/>
              </a:lnTo>
              <a:lnTo>
                <a:pt x="0" y="39518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4D27E-FFB4-4ACD-8B6B-9FB8B8A6EAAB}">
      <dsp:nvSpPr>
        <dsp:cNvPr id="0" name=""/>
        <dsp:cNvSpPr/>
      </dsp:nvSpPr>
      <dsp:spPr>
        <a:xfrm>
          <a:off x="1972409" y="1023"/>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P&amp;A</a:t>
          </a:r>
        </a:p>
      </dsp:txBody>
      <dsp:txXfrm>
        <a:off x="1972409" y="1023"/>
        <a:ext cx="859098" cy="429549"/>
      </dsp:txXfrm>
    </dsp:sp>
    <dsp:sp modelId="{C9203BB6-016A-4C77-8C7F-376BE23A0E43}">
      <dsp:nvSpPr>
        <dsp:cNvPr id="0" name=""/>
        <dsp:cNvSpPr/>
      </dsp:nvSpPr>
      <dsp:spPr>
        <a:xfrm>
          <a:off x="894239" y="610983"/>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Peripheral </a:t>
          </a:r>
        </a:p>
      </dsp:txBody>
      <dsp:txXfrm>
        <a:off x="894239" y="610983"/>
        <a:ext cx="859098" cy="429549"/>
      </dsp:txXfrm>
    </dsp:sp>
    <dsp:sp modelId="{55654AC6-099C-4F0B-8AF3-536F20970469}">
      <dsp:nvSpPr>
        <dsp:cNvPr id="0" name=""/>
        <dsp:cNvSpPr/>
      </dsp:nvSpPr>
      <dsp:spPr>
        <a:xfrm>
          <a:off x="1452654" y="122094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Graphics Card</a:t>
          </a:r>
        </a:p>
      </dsp:txBody>
      <dsp:txXfrm>
        <a:off x="1452654" y="1220944"/>
        <a:ext cx="859098" cy="429549"/>
      </dsp:txXfrm>
    </dsp:sp>
    <dsp:sp modelId="{3011EAF7-2727-4CD2-9E50-742297CE349C}">
      <dsp:nvSpPr>
        <dsp:cNvPr id="0" name=""/>
        <dsp:cNvSpPr/>
      </dsp:nvSpPr>
      <dsp:spPr>
        <a:xfrm>
          <a:off x="1452654" y="183090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Internal HDD</a:t>
          </a:r>
        </a:p>
      </dsp:txBody>
      <dsp:txXfrm>
        <a:off x="1452654" y="1830904"/>
        <a:ext cx="859098" cy="429549"/>
      </dsp:txXfrm>
    </dsp:sp>
    <dsp:sp modelId="{1C992C53-B352-4515-95E0-0D9304F17CB2}">
      <dsp:nvSpPr>
        <dsp:cNvPr id="0" name=""/>
        <dsp:cNvSpPr/>
      </dsp:nvSpPr>
      <dsp:spPr>
        <a:xfrm>
          <a:off x="1452654" y="244086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Processors</a:t>
          </a:r>
        </a:p>
      </dsp:txBody>
      <dsp:txXfrm>
        <a:off x="1452654" y="2440864"/>
        <a:ext cx="859098" cy="429549"/>
      </dsp:txXfrm>
    </dsp:sp>
    <dsp:sp modelId="{63E4FD37-165B-4D47-9056-0761CA84F901}">
      <dsp:nvSpPr>
        <dsp:cNvPr id="0" name=""/>
        <dsp:cNvSpPr/>
      </dsp:nvSpPr>
      <dsp:spPr>
        <a:xfrm>
          <a:off x="1452654" y="305082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Mother Board</a:t>
          </a:r>
        </a:p>
      </dsp:txBody>
      <dsp:txXfrm>
        <a:off x="1452654" y="3050824"/>
        <a:ext cx="859098" cy="429549"/>
      </dsp:txXfrm>
    </dsp:sp>
    <dsp:sp modelId="{B2944B19-3A62-4109-8B77-FE76854A3C2D}">
      <dsp:nvSpPr>
        <dsp:cNvPr id="0" name=""/>
        <dsp:cNvSpPr/>
      </dsp:nvSpPr>
      <dsp:spPr>
        <a:xfrm>
          <a:off x="2492163" y="610983"/>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Accessories</a:t>
          </a:r>
        </a:p>
      </dsp:txBody>
      <dsp:txXfrm>
        <a:off x="2492163" y="610983"/>
        <a:ext cx="859098" cy="429549"/>
      </dsp:txXfrm>
    </dsp:sp>
    <dsp:sp modelId="{FBE88B1B-7D8C-4EDC-880D-FB20C3408795}">
      <dsp:nvSpPr>
        <dsp:cNvPr id="0" name=""/>
        <dsp:cNvSpPr/>
      </dsp:nvSpPr>
      <dsp:spPr>
        <a:xfrm>
          <a:off x="3050578" y="122094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Battery </a:t>
          </a:r>
        </a:p>
      </dsp:txBody>
      <dsp:txXfrm>
        <a:off x="3050578" y="1220944"/>
        <a:ext cx="859098" cy="429549"/>
      </dsp:txXfrm>
    </dsp:sp>
    <dsp:sp modelId="{37181426-E75A-413C-B541-28D15ED18A4E}">
      <dsp:nvSpPr>
        <dsp:cNvPr id="0" name=""/>
        <dsp:cNvSpPr/>
      </dsp:nvSpPr>
      <dsp:spPr>
        <a:xfrm>
          <a:off x="3050578" y="183090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Keyboard</a:t>
          </a:r>
        </a:p>
      </dsp:txBody>
      <dsp:txXfrm>
        <a:off x="3050578" y="1830904"/>
        <a:ext cx="859098" cy="429549"/>
      </dsp:txXfrm>
    </dsp:sp>
    <dsp:sp modelId="{698FA7AB-C289-4814-BC68-F1505616476C}">
      <dsp:nvSpPr>
        <dsp:cNvPr id="0" name=""/>
        <dsp:cNvSpPr/>
      </dsp:nvSpPr>
      <dsp:spPr>
        <a:xfrm>
          <a:off x="3050578" y="2440864"/>
          <a:ext cx="859098" cy="42954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Mouse</a:t>
          </a:r>
        </a:p>
      </dsp:txBody>
      <dsp:txXfrm>
        <a:off x="3050578" y="2440864"/>
        <a:ext cx="859098" cy="429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618C1-08BE-4BDC-8921-DFDEE7624E5B}">
      <dsp:nvSpPr>
        <dsp:cNvPr id="0" name=""/>
        <dsp:cNvSpPr/>
      </dsp:nvSpPr>
      <dsp:spPr>
        <a:xfrm>
          <a:off x="2449196" y="1631779"/>
          <a:ext cx="155599" cy="1213677"/>
        </a:xfrm>
        <a:custGeom>
          <a:avLst/>
          <a:gdLst/>
          <a:ahLst/>
          <a:cxnLst/>
          <a:rect l="0" t="0" r="0" b="0"/>
          <a:pathLst>
            <a:path>
              <a:moveTo>
                <a:pt x="0" y="0"/>
              </a:moveTo>
              <a:lnTo>
                <a:pt x="0" y="1213677"/>
              </a:lnTo>
              <a:lnTo>
                <a:pt x="155599" y="12136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007FCB-E73A-4FE0-BDBA-1319D1568F46}">
      <dsp:nvSpPr>
        <dsp:cNvPr id="0" name=""/>
        <dsp:cNvSpPr/>
      </dsp:nvSpPr>
      <dsp:spPr>
        <a:xfrm>
          <a:off x="2449196" y="1631779"/>
          <a:ext cx="155599" cy="477172"/>
        </a:xfrm>
        <a:custGeom>
          <a:avLst/>
          <a:gdLst/>
          <a:ahLst/>
          <a:cxnLst/>
          <a:rect l="0" t="0" r="0" b="0"/>
          <a:pathLst>
            <a:path>
              <a:moveTo>
                <a:pt x="0" y="0"/>
              </a:moveTo>
              <a:lnTo>
                <a:pt x="0" y="477172"/>
              </a:lnTo>
              <a:lnTo>
                <a:pt x="155599" y="47717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A33EED-79DA-4812-8431-FD9E838CE1C8}">
      <dsp:nvSpPr>
        <dsp:cNvPr id="0" name=""/>
        <dsp:cNvSpPr/>
      </dsp:nvSpPr>
      <dsp:spPr>
        <a:xfrm>
          <a:off x="1821611" y="895274"/>
          <a:ext cx="108919" cy="477172"/>
        </a:xfrm>
        <a:custGeom>
          <a:avLst/>
          <a:gdLst/>
          <a:ahLst/>
          <a:cxnLst/>
          <a:rect l="0" t="0" r="0" b="0"/>
          <a:pathLst>
            <a:path>
              <a:moveTo>
                <a:pt x="0" y="0"/>
              </a:moveTo>
              <a:lnTo>
                <a:pt x="0" y="477172"/>
              </a:lnTo>
              <a:lnTo>
                <a:pt x="108919" y="47717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750AC-7400-47BE-B9B4-64D86FF61B48}">
      <dsp:nvSpPr>
        <dsp:cNvPr id="0" name=""/>
        <dsp:cNvSpPr/>
      </dsp:nvSpPr>
      <dsp:spPr>
        <a:xfrm>
          <a:off x="519760" y="1631779"/>
          <a:ext cx="155599" cy="477172"/>
        </a:xfrm>
        <a:custGeom>
          <a:avLst/>
          <a:gdLst/>
          <a:ahLst/>
          <a:cxnLst/>
          <a:rect l="0" t="0" r="0" b="0"/>
          <a:pathLst>
            <a:path>
              <a:moveTo>
                <a:pt x="0" y="0"/>
              </a:moveTo>
              <a:lnTo>
                <a:pt x="0" y="477172"/>
              </a:lnTo>
              <a:lnTo>
                <a:pt x="155599" y="47717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89FB1E-AE19-4E01-9165-8B24D93AE24C}">
      <dsp:nvSpPr>
        <dsp:cNvPr id="0" name=""/>
        <dsp:cNvSpPr/>
      </dsp:nvSpPr>
      <dsp:spPr>
        <a:xfrm>
          <a:off x="1038426" y="895274"/>
          <a:ext cx="783184" cy="477172"/>
        </a:xfrm>
        <a:custGeom>
          <a:avLst/>
          <a:gdLst/>
          <a:ahLst/>
          <a:cxnLst/>
          <a:rect l="0" t="0" r="0" b="0"/>
          <a:pathLst>
            <a:path>
              <a:moveTo>
                <a:pt x="783184" y="0"/>
              </a:moveTo>
              <a:lnTo>
                <a:pt x="783184" y="477172"/>
              </a:lnTo>
              <a:lnTo>
                <a:pt x="0" y="47717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4D27E-FFB4-4ACD-8B6B-9FB8B8A6EAAB}">
      <dsp:nvSpPr>
        <dsp:cNvPr id="0" name=""/>
        <dsp:cNvSpPr/>
      </dsp:nvSpPr>
      <dsp:spPr>
        <a:xfrm>
          <a:off x="1302945" y="376608"/>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N &amp; S</a:t>
          </a:r>
        </a:p>
      </dsp:txBody>
      <dsp:txXfrm>
        <a:off x="1302945" y="376608"/>
        <a:ext cx="1037330" cy="518665"/>
      </dsp:txXfrm>
    </dsp:sp>
    <dsp:sp modelId="{C9203BB6-016A-4C77-8C7F-376BE23A0E43}">
      <dsp:nvSpPr>
        <dsp:cNvPr id="0" name=""/>
        <dsp:cNvSpPr/>
      </dsp:nvSpPr>
      <dsp:spPr>
        <a:xfrm>
          <a:off x="1095" y="1113113"/>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Networking </a:t>
          </a:r>
        </a:p>
      </dsp:txBody>
      <dsp:txXfrm>
        <a:off x="1095" y="1113113"/>
        <a:ext cx="1037330" cy="518665"/>
      </dsp:txXfrm>
    </dsp:sp>
    <dsp:sp modelId="{55654AC6-099C-4F0B-8AF3-536F20970469}">
      <dsp:nvSpPr>
        <dsp:cNvPr id="0" name=""/>
        <dsp:cNvSpPr/>
      </dsp:nvSpPr>
      <dsp:spPr>
        <a:xfrm>
          <a:off x="675360" y="1849618"/>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Wi-Fi Extender</a:t>
          </a:r>
        </a:p>
      </dsp:txBody>
      <dsp:txXfrm>
        <a:off x="675360" y="1849618"/>
        <a:ext cx="1037330" cy="518665"/>
      </dsp:txXfrm>
    </dsp:sp>
    <dsp:sp modelId="{B2944B19-3A62-4109-8B77-FE76854A3C2D}">
      <dsp:nvSpPr>
        <dsp:cNvPr id="0" name=""/>
        <dsp:cNvSpPr/>
      </dsp:nvSpPr>
      <dsp:spPr>
        <a:xfrm>
          <a:off x="1930530" y="1113113"/>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Storage</a:t>
          </a:r>
        </a:p>
      </dsp:txBody>
      <dsp:txXfrm>
        <a:off x="1930530" y="1113113"/>
        <a:ext cx="1037330" cy="518665"/>
      </dsp:txXfrm>
    </dsp:sp>
    <dsp:sp modelId="{FBE88B1B-7D8C-4EDC-880D-FB20C3408795}">
      <dsp:nvSpPr>
        <dsp:cNvPr id="0" name=""/>
        <dsp:cNvSpPr/>
      </dsp:nvSpPr>
      <dsp:spPr>
        <a:xfrm>
          <a:off x="2604795" y="1849618"/>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External SSD</a:t>
          </a:r>
        </a:p>
      </dsp:txBody>
      <dsp:txXfrm>
        <a:off x="2604795" y="1849618"/>
        <a:ext cx="1037330" cy="518665"/>
      </dsp:txXfrm>
    </dsp:sp>
    <dsp:sp modelId="{37181426-E75A-413C-B541-28D15ED18A4E}">
      <dsp:nvSpPr>
        <dsp:cNvPr id="0" name=""/>
        <dsp:cNvSpPr/>
      </dsp:nvSpPr>
      <dsp:spPr>
        <a:xfrm>
          <a:off x="2604795" y="2586123"/>
          <a:ext cx="1037330" cy="51866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USB Flash Drive</a:t>
          </a:r>
        </a:p>
      </dsp:txBody>
      <dsp:txXfrm>
        <a:off x="2604795" y="2586123"/>
        <a:ext cx="1037330" cy="5186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E195E-EA98-46A5-B547-393A4EAA7078}" type="datetimeFigureOut">
              <a:rPr lang="en-IN" smtClean="0"/>
              <a:t>08-09-2023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9E957-EF34-48C1-845A-6C1D0D331179}" type="slidenum">
              <a:rPr lang="en-IN" smtClean="0"/>
              <a:t>‹#›</a:t>
            </a:fld>
            <a:endParaRPr lang="en-IN"/>
          </a:p>
        </p:txBody>
      </p:sp>
    </p:spTree>
    <p:extLst>
      <p:ext uri="{BB962C8B-B14F-4D97-AF65-F5344CB8AC3E}">
        <p14:creationId xmlns:p14="http://schemas.microsoft.com/office/powerpoint/2010/main" val="3875068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E9E957-EF34-48C1-845A-6C1D0D331179}" type="slidenum">
              <a:rPr lang="en-IN" smtClean="0"/>
              <a:t>5</a:t>
            </a:fld>
            <a:endParaRPr lang="en-IN"/>
          </a:p>
        </p:txBody>
      </p:sp>
    </p:spTree>
    <p:extLst>
      <p:ext uri="{BB962C8B-B14F-4D97-AF65-F5344CB8AC3E}">
        <p14:creationId xmlns:p14="http://schemas.microsoft.com/office/powerpoint/2010/main" val="131072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9/8/2023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9/8/2023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jp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2.jp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web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15861" y="-522171"/>
            <a:ext cx="7902341" cy="7902341"/>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200"/>
          </a:p>
        </p:txBody>
      </p:sp>
      <p:sp>
        <p:nvSpPr>
          <p:cNvPr id="3" name="Freeform 3"/>
          <p:cNvSpPr/>
          <p:nvPr/>
        </p:nvSpPr>
        <p:spPr>
          <a:xfrm>
            <a:off x="7805367" y="1342711"/>
            <a:ext cx="3831185" cy="4172578"/>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200"/>
          </a:p>
        </p:txBody>
      </p:sp>
      <p:sp>
        <p:nvSpPr>
          <p:cNvPr id="4" name="Freeform 4"/>
          <p:cNvSpPr/>
          <p:nvPr/>
        </p:nvSpPr>
        <p:spPr>
          <a:xfrm>
            <a:off x="685800" y="306253"/>
            <a:ext cx="1296889" cy="1296889"/>
          </a:xfrm>
          <a:custGeom>
            <a:avLst/>
            <a:gdLst/>
            <a:ahLst/>
            <a:cxnLst/>
            <a:rect l="l" t="t" r="r" b="b"/>
            <a:pathLst>
              <a:path w="1945333" h="1945333">
                <a:moveTo>
                  <a:pt x="0" y="0"/>
                </a:moveTo>
                <a:lnTo>
                  <a:pt x="1945333" y="0"/>
                </a:lnTo>
                <a:lnTo>
                  <a:pt x="1945333" y="1945333"/>
                </a:lnTo>
                <a:lnTo>
                  <a:pt x="0" y="1945333"/>
                </a:lnTo>
                <a:lnTo>
                  <a:pt x="0" y="0"/>
                </a:lnTo>
                <a:close/>
              </a:path>
            </a:pathLst>
          </a:custGeom>
          <a:blipFill>
            <a:blip r:embed="rId6"/>
            <a:stretch>
              <a:fillRect/>
            </a:stretch>
          </a:blipFill>
        </p:spPr>
        <p:txBody>
          <a:bodyPr/>
          <a:lstStyle/>
          <a:p>
            <a:endParaRPr lang="en-IN" sz="1200"/>
          </a:p>
        </p:txBody>
      </p:sp>
      <p:sp>
        <p:nvSpPr>
          <p:cNvPr id="5" name="TextBox 5"/>
          <p:cNvSpPr txBox="1"/>
          <p:nvPr/>
        </p:nvSpPr>
        <p:spPr>
          <a:xfrm>
            <a:off x="812800" y="2855030"/>
            <a:ext cx="5587075" cy="624082"/>
          </a:xfrm>
          <a:prstGeom prst="rect">
            <a:avLst/>
          </a:prstGeom>
        </p:spPr>
        <p:txBody>
          <a:bodyPr lIns="0" tIns="0" rIns="0" bIns="0" rtlCol="0" anchor="t">
            <a:spAutoFit/>
          </a:bodyPr>
          <a:lstStyle/>
          <a:p>
            <a:pPr marL="0" lvl="1">
              <a:lnSpc>
                <a:spcPts val="4765"/>
              </a:lnSpc>
            </a:pPr>
            <a:r>
              <a:rPr lang="en-US" sz="5294" spc="-243">
                <a:solidFill>
                  <a:srgbClr val="00694C"/>
                </a:solidFill>
                <a:latin typeface="Raleway Medium"/>
              </a:rPr>
              <a:t>Ad Hoc Insights </a:t>
            </a:r>
          </a:p>
        </p:txBody>
      </p:sp>
      <p:sp>
        <p:nvSpPr>
          <p:cNvPr id="6" name="TextBox 6"/>
          <p:cNvSpPr txBox="1"/>
          <p:nvPr/>
        </p:nvSpPr>
        <p:spPr>
          <a:xfrm>
            <a:off x="812800" y="3621899"/>
            <a:ext cx="6119669" cy="468911"/>
          </a:xfrm>
          <a:prstGeom prst="rect">
            <a:avLst/>
          </a:prstGeom>
        </p:spPr>
        <p:txBody>
          <a:bodyPr lIns="0" tIns="0" rIns="0" bIns="0" rtlCol="0" anchor="t">
            <a:spAutoFit/>
          </a:bodyPr>
          <a:lstStyle/>
          <a:p>
            <a:pPr marL="0" lvl="1">
              <a:lnSpc>
                <a:spcPts val="3600"/>
              </a:lnSpc>
            </a:pPr>
            <a:r>
              <a:rPr lang="en-US" sz="4000" spc="-184">
                <a:solidFill>
                  <a:srgbClr val="00694C"/>
                </a:solidFill>
                <a:latin typeface="Raleway Medium"/>
              </a:rPr>
              <a:t>Consumer Goods</a:t>
            </a:r>
          </a:p>
        </p:txBody>
      </p:sp>
      <p:sp>
        <p:nvSpPr>
          <p:cNvPr id="7" name="TextBox 7"/>
          <p:cNvSpPr txBox="1"/>
          <p:nvPr/>
        </p:nvSpPr>
        <p:spPr>
          <a:xfrm>
            <a:off x="812800" y="4411562"/>
            <a:ext cx="6119669" cy="234488"/>
          </a:xfrm>
          <a:prstGeom prst="rect">
            <a:avLst/>
          </a:prstGeom>
        </p:spPr>
        <p:txBody>
          <a:bodyPr lIns="0" tIns="0" rIns="0" bIns="0" rtlCol="0" anchor="t">
            <a:spAutoFit/>
          </a:bodyPr>
          <a:lstStyle/>
          <a:p>
            <a:pPr marL="0" lvl="1">
              <a:lnSpc>
                <a:spcPts val="1800"/>
              </a:lnSpc>
            </a:pPr>
            <a:r>
              <a:rPr lang="en-US" sz="2000" spc="-92">
                <a:solidFill>
                  <a:srgbClr val="00694C"/>
                </a:solidFill>
                <a:latin typeface="Raleway Medium"/>
              </a:rPr>
              <a:t>Presented by U Roshan Kumar Patro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60731" y="988752"/>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19" name="Title 3">
            <a:extLst>
              <a:ext uri="{FF2B5EF4-FFF2-40B4-BE49-F238E27FC236}">
                <a16:creationId xmlns:a16="http://schemas.microsoft.com/office/drawing/2014/main" id="{14C66C19-1DEB-B8FD-0CB6-03D8A4ED0C57}"/>
              </a:ext>
            </a:extLst>
          </p:cNvPr>
          <p:cNvSpPr txBox="1">
            <a:spLocks/>
          </p:cNvSpPr>
          <p:nvPr/>
        </p:nvSpPr>
        <p:spPr>
          <a:xfrm>
            <a:off x="608132" y="2108080"/>
            <a:ext cx="6806242" cy="21373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Segments like notebook, accessories, and peripherals have the highest unique products while desktop, storage, and networking segments lag behind with fewer products.</a:t>
            </a:r>
          </a:p>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Atliq hardware should diversify their products by increasing the product portfolio in low performing </a:t>
            </a:r>
            <a:r>
              <a:rPr lang="en-US" sz="2000" dirty="0" err="1">
                <a:solidFill>
                  <a:schemeClr val="tx1">
                    <a:lumMod val="65000"/>
                    <a:lumOff val="35000"/>
                  </a:schemeClr>
                </a:solidFill>
                <a:latin typeface="Arial" panose="020B0604020202020204" pitchFamily="34" charset="0"/>
                <a:cs typeface="Arial" panose="020B0604020202020204" pitchFamily="34" charset="0"/>
              </a:rPr>
              <a:t>segmenst</a:t>
            </a:r>
            <a:r>
              <a:rPr lang="en-US" sz="2000" dirty="0">
                <a:solidFill>
                  <a:schemeClr val="tx1">
                    <a:lumMod val="65000"/>
                    <a:lumOff val="35000"/>
                  </a:schemeClr>
                </a:solidFill>
                <a:latin typeface="Arial" panose="020B0604020202020204" pitchFamily="34" charset="0"/>
                <a:cs typeface="Arial" panose="020B0604020202020204" pitchFamily="34" charset="0"/>
              </a:rPr>
              <a:t> </a:t>
            </a:r>
          </a:p>
          <a:p>
            <a:endParaRPr lang="en-US" sz="2000" dirty="0">
              <a:solidFill>
                <a:schemeClr val="accent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DBC7F84-2C88-2EB4-3EC3-5B9F5759C689}"/>
              </a:ext>
            </a:extLst>
          </p:cNvPr>
          <p:cNvPicPr>
            <a:picLocks noChangeAspect="1"/>
          </p:cNvPicPr>
          <p:nvPr/>
        </p:nvPicPr>
        <p:blipFill>
          <a:blip r:embed="rId2"/>
          <a:stretch>
            <a:fillRect/>
          </a:stretch>
        </p:blipFill>
        <p:spPr>
          <a:xfrm>
            <a:off x="7312715" y="2040147"/>
            <a:ext cx="4597582" cy="2777706"/>
          </a:xfrm>
          <a:prstGeom prst="rect">
            <a:avLst/>
          </a:prstGeom>
        </p:spPr>
      </p:pic>
      <p:sp>
        <p:nvSpPr>
          <p:cNvPr id="2" name="Title 3">
            <a:extLst>
              <a:ext uri="{FF2B5EF4-FFF2-40B4-BE49-F238E27FC236}">
                <a16:creationId xmlns:a16="http://schemas.microsoft.com/office/drawing/2014/main" id="{8456B8FE-5448-EB3D-7F28-FC4238DC013F}"/>
              </a:ext>
            </a:extLst>
          </p:cNvPr>
          <p:cNvSpPr txBox="1">
            <a:spLocks/>
          </p:cNvSpPr>
          <p:nvPr/>
        </p:nvSpPr>
        <p:spPr>
          <a:xfrm>
            <a:off x="7392838" y="1420693"/>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b="1" dirty="0">
                <a:solidFill>
                  <a:schemeClr val="tx1">
                    <a:lumMod val="65000"/>
                    <a:lumOff val="35000"/>
                  </a:schemeClr>
                </a:solidFill>
                <a:latin typeface="Arial" panose="020B0604020202020204" pitchFamily="34" charset="0"/>
                <a:cs typeface="Arial" panose="020B0604020202020204" pitchFamily="34" charset="0"/>
              </a:rPr>
              <a:t>Unique Products count </a:t>
            </a:r>
            <a:r>
              <a:rPr lang="en-US" sz="1600" dirty="0">
                <a:solidFill>
                  <a:schemeClr val="tx1">
                    <a:lumMod val="65000"/>
                    <a:lumOff val="35000"/>
                  </a:schemeClr>
                </a:solidFill>
                <a:latin typeface="Arial" panose="020B0604020202020204" pitchFamily="34" charset="0"/>
                <a:cs typeface="Arial" panose="020B0604020202020204" pitchFamily="34" charset="0"/>
              </a:rPr>
              <a:t>for each </a:t>
            </a:r>
            <a:r>
              <a:rPr lang="en-US" sz="1600" b="1" dirty="0">
                <a:solidFill>
                  <a:schemeClr val="tx1">
                    <a:lumMod val="65000"/>
                    <a:lumOff val="35000"/>
                  </a:schemeClr>
                </a:solidFill>
                <a:latin typeface="Arial" panose="020B0604020202020204" pitchFamily="34" charset="0"/>
                <a:cs typeface="Arial" panose="020B0604020202020204" pitchFamily="34" charset="0"/>
              </a:rPr>
              <a:t>segment</a:t>
            </a:r>
          </a:p>
        </p:txBody>
      </p:sp>
    </p:spTree>
    <p:extLst>
      <p:ext uri="{BB962C8B-B14F-4D97-AF65-F5344CB8AC3E}">
        <p14:creationId xmlns:p14="http://schemas.microsoft.com/office/powerpoint/2010/main" val="2736743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4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145313"/>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Follow up: Which segment had the most increase in unique products in 2020 vs 2021? The final output should contain these fields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segment</a:t>
            </a:r>
          </a:p>
          <a:p>
            <a:r>
              <a:rPr lang="en-US" sz="2000" dirty="0">
                <a:solidFill>
                  <a:schemeClr val="bg2">
                    <a:lumMod val="75000"/>
                  </a:schemeClr>
                </a:solidFill>
                <a:latin typeface="Arial" panose="020B0604020202020204" pitchFamily="34" charset="0"/>
                <a:cs typeface="Arial" panose="020B0604020202020204" pitchFamily="34" charset="0"/>
              </a:rPr>
              <a:t>product_count_2020</a:t>
            </a:r>
          </a:p>
          <a:p>
            <a:r>
              <a:rPr lang="en-US" sz="2000" dirty="0">
                <a:solidFill>
                  <a:schemeClr val="bg2">
                    <a:lumMod val="75000"/>
                  </a:schemeClr>
                </a:solidFill>
                <a:latin typeface="Arial" panose="020B0604020202020204" pitchFamily="34" charset="0"/>
                <a:cs typeface="Arial" panose="020B0604020202020204" pitchFamily="34" charset="0"/>
              </a:rPr>
              <a:t>product_count_2021</a:t>
            </a:r>
          </a:p>
          <a:p>
            <a:r>
              <a:rPr lang="en-US" sz="2000" dirty="0">
                <a:solidFill>
                  <a:schemeClr val="bg2">
                    <a:lumMod val="75000"/>
                  </a:schemeClr>
                </a:solidFill>
                <a:latin typeface="Arial" panose="020B0604020202020204" pitchFamily="34" charset="0"/>
                <a:cs typeface="Arial" panose="020B0604020202020204" pitchFamily="34" charset="0"/>
              </a:rPr>
              <a:t>difference</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1EF3C80E-9752-EDF9-499C-97518594FC87}"/>
              </a:ext>
            </a:extLst>
          </p:cNvPr>
          <p:cNvPicPr>
            <a:picLocks noChangeAspect="1"/>
          </p:cNvPicPr>
          <p:nvPr/>
        </p:nvPicPr>
        <p:blipFill>
          <a:blip r:embed="rId2"/>
          <a:stretch>
            <a:fillRect/>
          </a:stretch>
        </p:blipFill>
        <p:spPr>
          <a:xfrm>
            <a:off x="7120979" y="2437591"/>
            <a:ext cx="4833921" cy="1639002"/>
          </a:xfrm>
          <a:prstGeom prst="rect">
            <a:avLst/>
          </a:prstGeom>
        </p:spPr>
      </p:pic>
    </p:spTree>
    <p:extLst>
      <p:ext uri="{BB962C8B-B14F-4D97-AF65-F5344CB8AC3E}">
        <p14:creationId xmlns:p14="http://schemas.microsoft.com/office/powerpoint/2010/main" val="1621505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728836" y="190182"/>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19" name="Title 3">
            <a:extLst>
              <a:ext uri="{FF2B5EF4-FFF2-40B4-BE49-F238E27FC236}">
                <a16:creationId xmlns:a16="http://schemas.microsoft.com/office/drawing/2014/main" id="{14C66C19-1DEB-B8FD-0CB6-03D8A4ED0C57}"/>
              </a:ext>
            </a:extLst>
          </p:cNvPr>
          <p:cNvSpPr txBox="1">
            <a:spLocks/>
          </p:cNvSpPr>
          <p:nvPr/>
        </p:nvSpPr>
        <p:spPr>
          <a:xfrm>
            <a:off x="993242" y="1276157"/>
            <a:ext cx="5367164" cy="3686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panose="020B0604020202020204" pitchFamily="34" charset="0"/>
                <a:cs typeface="Arial" panose="020B0604020202020204" pitchFamily="34" charset="0"/>
              </a:rPr>
              <a:t>Segments such as </a:t>
            </a:r>
            <a:r>
              <a:rPr lang="en-US" sz="2000" b="1" dirty="0">
                <a:solidFill>
                  <a:schemeClr val="tx1">
                    <a:lumMod val="65000"/>
                    <a:lumOff val="35000"/>
                  </a:schemeClr>
                </a:solidFill>
                <a:latin typeface="Arial" panose="020B0604020202020204" pitchFamily="34" charset="0"/>
                <a:cs typeface="Arial" panose="020B0604020202020204" pitchFamily="34" charset="0"/>
              </a:rPr>
              <a:t>accessories, notebooks, and peripherals</a:t>
            </a:r>
            <a:r>
              <a:rPr lang="en-US" sz="2000" dirty="0">
                <a:solidFill>
                  <a:schemeClr val="tx1">
                    <a:lumMod val="65000"/>
                    <a:lumOff val="35000"/>
                  </a:schemeClr>
                </a:solidFill>
                <a:latin typeface="Arial" panose="020B0604020202020204" pitchFamily="34" charset="0"/>
                <a:cs typeface="Arial" panose="020B0604020202020204" pitchFamily="34" charset="0"/>
              </a:rPr>
              <a:t> have experienced </a:t>
            </a:r>
            <a:r>
              <a:rPr lang="en-US" sz="2000" b="1" dirty="0">
                <a:solidFill>
                  <a:schemeClr val="tx1">
                    <a:lumMod val="65000"/>
                    <a:lumOff val="35000"/>
                  </a:schemeClr>
                </a:solidFill>
                <a:latin typeface="Arial" panose="020B0604020202020204" pitchFamily="34" charset="0"/>
                <a:cs typeface="Arial" panose="020B0604020202020204" pitchFamily="34" charset="0"/>
              </a:rPr>
              <a:t>remarkable growth </a:t>
            </a:r>
            <a:r>
              <a:rPr lang="en-US" sz="2000" dirty="0">
                <a:solidFill>
                  <a:schemeClr val="tx1">
                    <a:lumMod val="65000"/>
                    <a:lumOff val="35000"/>
                  </a:schemeClr>
                </a:solidFill>
                <a:latin typeface="Arial" panose="020B0604020202020204" pitchFamily="34" charset="0"/>
                <a:cs typeface="Arial" panose="020B0604020202020204" pitchFamily="34" charset="0"/>
              </a:rPr>
              <a:t>in the number of unique products between 2020 and 2021 while </a:t>
            </a:r>
            <a:r>
              <a:rPr lang="en-US" sz="2000" b="1" dirty="0">
                <a:solidFill>
                  <a:schemeClr val="tx1">
                    <a:lumMod val="65000"/>
                    <a:lumOff val="35000"/>
                  </a:schemeClr>
                </a:solidFill>
                <a:latin typeface="Arial" panose="020B0604020202020204" pitchFamily="34" charset="0"/>
                <a:cs typeface="Arial" panose="020B0604020202020204" pitchFamily="34" charset="0"/>
              </a:rPr>
              <a:t>storage and networking segments</a:t>
            </a:r>
            <a:r>
              <a:rPr lang="en-US" sz="2000" dirty="0">
                <a:solidFill>
                  <a:schemeClr val="tx1">
                    <a:lumMod val="65000"/>
                    <a:lumOff val="35000"/>
                  </a:schemeClr>
                </a:solidFill>
                <a:latin typeface="Arial" panose="020B0604020202020204" pitchFamily="34" charset="0"/>
                <a:cs typeface="Arial" panose="020B0604020202020204" pitchFamily="34" charset="0"/>
              </a:rPr>
              <a:t> had a </a:t>
            </a:r>
            <a:r>
              <a:rPr lang="en-US" sz="2000" b="1" dirty="0">
                <a:solidFill>
                  <a:schemeClr val="tx1">
                    <a:lumMod val="65000"/>
                    <a:lumOff val="35000"/>
                  </a:schemeClr>
                </a:solidFill>
                <a:latin typeface="Arial" panose="020B0604020202020204" pitchFamily="34" charset="0"/>
                <a:cs typeface="Arial" panose="020B0604020202020204" pitchFamily="34" charset="0"/>
              </a:rPr>
              <a:t>muted growth </a:t>
            </a:r>
            <a:r>
              <a:rPr lang="en-US" sz="2000" dirty="0">
                <a:solidFill>
                  <a:schemeClr val="tx1">
                    <a:lumMod val="65000"/>
                    <a:lumOff val="35000"/>
                  </a:schemeClr>
                </a:solidFill>
                <a:latin typeface="Arial" panose="020B0604020202020204" pitchFamily="34" charset="0"/>
                <a:cs typeface="Arial" panose="020B0604020202020204" pitchFamily="34" charset="0"/>
              </a:rPr>
              <a:t>presenting us a opportunity for focused growth strategies in these segments.</a:t>
            </a:r>
            <a:endParaRPr lang="en-US" sz="2000" dirty="0">
              <a:solidFill>
                <a:schemeClr val="accent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4642D84-B6FE-D419-746C-3C899B02483D}"/>
              </a:ext>
            </a:extLst>
          </p:cNvPr>
          <p:cNvPicPr>
            <a:picLocks noChangeAspect="1"/>
          </p:cNvPicPr>
          <p:nvPr/>
        </p:nvPicPr>
        <p:blipFill>
          <a:blip r:embed="rId2"/>
          <a:stretch>
            <a:fillRect/>
          </a:stretch>
        </p:blipFill>
        <p:spPr>
          <a:xfrm>
            <a:off x="6460442" y="1028185"/>
            <a:ext cx="5394860" cy="4182211"/>
          </a:xfrm>
          <a:prstGeom prst="rect">
            <a:avLst/>
          </a:prstGeom>
        </p:spPr>
      </p:pic>
      <p:sp>
        <p:nvSpPr>
          <p:cNvPr id="8" name="Title 3">
            <a:extLst>
              <a:ext uri="{FF2B5EF4-FFF2-40B4-BE49-F238E27FC236}">
                <a16:creationId xmlns:a16="http://schemas.microsoft.com/office/drawing/2014/main" id="{1718A93C-4736-142F-3865-F5B4397E0E47}"/>
              </a:ext>
            </a:extLst>
          </p:cNvPr>
          <p:cNvSpPr txBox="1">
            <a:spLocks/>
          </p:cNvSpPr>
          <p:nvPr/>
        </p:nvSpPr>
        <p:spPr>
          <a:xfrm>
            <a:off x="7070271" y="764857"/>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Unique Products </a:t>
            </a:r>
            <a:r>
              <a:rPr lang="en-US" sz="1600" b="1" dirty="0">
                <a:solidFill>
                  <a:schemeClr val="tx1">
                    <a:lumMod val="65000"/>
                    <a:lumOff val="35000"/>
                  </a:schemeClr>
                </a:solidFill>
                <a:latin typeface="Arial" panose="020B0604020202020204" pitchFamily="34" charset="0"/>
                <a:cs typeface="Arial" panose="020B0604020202020204" pitchFamily="34" charset="0"/>
              </a:rPr>
              <a:t>FY 2020 vs 2021</a:t>
            </a:r>
          </a:p>
        </p:txBody>
      </p:sp>
    </p:spTree>
    <p:extLst>
      <p:ext uri="{BB962C8B-B14F-4D97-AF65-F5344CB8AC3E}">
        <p14:creationId xmlns:p14="http://schemas.microsoft.com/office/powerpoint/2010/main" val="84094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5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Get the products that have the highest and lowest manufacturing costs. The final output should contain these fields,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product_code</a:t>
            </a:r>
          </a:p>
          <a:p>
            <a:r>
              <a:rPr lang="en-US" sz="2000" dirty="0">
                <a:solidFill>
                  <a:schemeClr val="bg2">
                    <a:lumMod val="75000"/>
                  </a:schemeClr>
                </a:solidFill>
                <a:latin typeface="Arial" panose="020B0604020202020204" pitchFamily="34" charset="0"/>
                <a:cs typeface="Arial" panose="020B0604020202020204" pitchFamily="34" charset="0"/>
              </a:rPr>
              <a:t>product</a:t>
            </a:r>
          </a:p>
          <a:p>
            <a:r>
              <a:rPr lang="en-US" sz="2000" dirty="0">
                <a:solidFill>
                  <a:schemeClr val="bg2">
                    <a:lumMod val="75000"/>
                  </a:schemeClr>
                </a:solidFill>
                <a:latin typeface="Arial" panose="020B0604020202020204" pitchFamily="34" charset="0"/>
                <a:cs typeface="Arial" panose="020B0604020202020204" pitchFamily="34" charset="0"/>
              </a:rPr>
              <a:t>manufacturing_cost</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DA2B9108-7E4C-6FB1-2236-B94CBCE84B07}"/>
              </a:ext>
            </a:extLst>
          </p:cNvPr>
          <p:cNvPicPr>
            <a:picLocks noChangeAspect="1"/>
          </p:cNvPicPr>
          <p:nvPr/>
        </p:nvPicPr>
        <p:blipFill>
          <a:blip r:embed="rId2"/>
          <a:stretch>
            <a:fillRect/>
          </a:stretch>
        </p:blipFill>
        <p:spPr>
          <a:xfrm>
            <a:off x="7123885" y="2562045"/>
            <a:ext cx="4780567" cy="1078302"/>
          </a:xfrm>
          <a:prstGeom prst="rect">
            <a:avLst/>
          </a:prstGeom>
        </p:spPr>
      </p:pic>
    </p:spTree>
    <p:extLst>
      <p:ext uri="{BB962C8B-B14F-4D97-AF65-F5344CB8AC3E}">
        <p14:creationId xmlns:p14="http://schemas.microsoft.com/office/powerpoint/2010/main" val="4132561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43478" y="339507"/>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9D9DA0E9-FDB8-4DB7-755D-8260812AF74A}"/>
              </a:ext>
            </a:extLst>
          </p:cNvPr>
          <p:cNvPicPr>
            <a:picLocks noChangeAspect="1"/>
          </p:cNvPicPr>
          <p:nvPr/>
        </p:nvPicPr>
        <p:blipFill rotWithShape="1">
          <a:blip r:embed="rId2"/>
          <a:srcRect l="29005" t="11571" r="30113" b="5535"/>
          <a:stretch/>
        </p:blipFill>
        <p:spPr>
          <a:xfrm>
            <a:off x="2690352" y="2059382"/>
            <a:ext cx="1624643" cy="1535006"/>
          </a:xfrm>
          <a:prstGeom prst="rect">
            <a:avLst/>
          </a:prstGeom>
        </p:spPr>
      </p:pic>
      <p:pic>
        <p:nvPicPr>
          <p:cNvPr id="7" name="Picture 6">
            <a:extLst>
              <a:ext uri="{FF2B5EF4-FFF2-40B4-BE49-F238E27FC236}">
                <a16:creationId xmlns:a16="http://schemas.microsoft.com/office/drawing/2014/main" id="{8F0DFE17-E638-09EA-7119-F1408E9158F2}"/>
              </a:ext>
            </a:extLst>
          </p:cNvPr>
          <p:cNvPicPr>
            <a:picLocks noChangeAspect="1"/>
          </p:cNvPicPr>
          <p:nvPr/>
        </p:nvPicPr>
        <p:blipFill rotWithShape="1">
          <a:blip r:embed="rId3"/>
          <a:srcRect t="28050" b="8806"/>
          <a:stretch/>
        </p:blipFill>
        <p:spPr>
          <a:xfrm>
            <a:off x="7992875" y="2277630"/>
            <a:ext cx="1623600" cy="1316758"/>
          </a:xfrm>
          <a:prstGeom prst="rect">
            <a:avLst/>
          </a:prstGeom>
        </p:spPr>
      </p:pic>
      <p:pic>
        <p:nvPicPr>
          <p:cNvPr id="9" name="Picture 8">
            <a:extLst>
              <a:ext uri="{FF2B5EF4-FFF2-40B4-BE49-F238E27FC236}">
                <a16:creationId xmlns:a16="http://schemas.microsoft.com/office/drawing/2014/main" id="{8417E33C-FE7C-BCA2-8E9A-529D2171131F}"/>
              </a:ext>
            </a:extLst>
          </p:cNvPr>
          <p:cNvPicPr>
            <a:picLocks noChangeAspect="1"/>
          </p:cNvPicPr>
          <p:nvPr/>
        </p:nvPicPr>
        <p:blipFill>
          <a:blip r:embed="rId4"/>
          <a:stretch>
            <a:fillRect/>
          </a:stretch>
        </p:blipFill>
        <p:spPr>
          <a:xfrm>
            <a:off x="2575525" y="3809937"/>
            <a:ext cx="1854295" cy="609631"/>
          </a:xfrm>
          <a:prstGeom prst="rect">
            <a:avLst/>
          </a:prstGeom>
        </p:spPr>
      </p:pic>
      <p:pic>
        <p:nvPicPr>
          <p:cNvPr id="11" name="Picture 10">
            <a:extLst>
              <a:ext uri="{FF2B5EF4-FFF2-40B4-BE49-F238E27FC236}">
                <a16:creationId xmlns:a16="http://schemas.microsoft.com/office/drawing/2014/main" id="{90B0DEB5-002D-6E1B-F29E-89C55F15CA82}"/>
              </a:ext>
            </a:extLst>
          </p:cNvPr>
          <p:cNvPicPr>
            <a:picLocks noChangeAspect="1"/>
          </p:cNvPicPr>
          <p:nvPr/>
        </p:nvPicPr>
        <p:blipFill>
          <a:blip r:embed="rId5"/>
          <a:stretch>
            <a:fillRect/>
          </a:stretch>
        </p:blipFill>
        <p:spPr>
          <a:xfrm>
            <a:off x="7992875" y="4042891"/>
            <a:ext cx="1917799" cy="361969"/>
          </a:xfrm>
          <a:prstGeom prst="rect">
            <a:avLst/>
          </a:prstGeom>
        </p:spPr>
      </p:pic>
      <p:grpSp>
        <p:nvGrpSpPr>
          <p:cNvPr id="18" name="Group 17">
            <a:extLst>
              <a:ext uri="{FF2B5EF4-FFF2-40B4-BE49-F238E27FC236}">
                <a16:creationId xmlns:a16="http://schemas.microsoft.com/office/drawing/2014/main" id="{B222C686-A855-81ED-168B-368C29E8EE64}"/>
              </a:ext>
            </a:extLst>
          </p:cNvPr>
          <p:cNvGrpSpPr/>
          <p:nvPr/>
        </p:nvGrpSpPr>
        <p:grpSpPr>
          <a:xfrm>
            <a:off x="4768598" y="2168506"/>
            <a:ext cx="1130060" cy="1152664"/>
            <a:chOff x="5258493" y="2168506"/>
            <a:chExt cx="1130060" cy="1152664"/>
          </a:xfrm>
        </p:grpSpPr>
        <p:sp>
          <p:nvSpPr>
            <p:cNvPr id="12" name="Oval 11">
              <a:extLst>
                <a:ext uri="{FF2B5EF4-FFF2-40B4-BE49-F238E27FC236}">
                  <a16:creationId xmlns:a16="http://schemas.microsoft.com/office/drawing/2014/main" id="{B8608413-C1E2-118A-F8AB-5359D892AC2A}"/>
                </a:ext>
              </a:extLst>
            </p:cNvPr>
            <p:cNvSpPr/>
            <p:nvPr/>
          </p:nvSpPr>
          <p:spPr>
            <a:xfrm>
              <a:off x="5296619" y="2168506"/>
              <a:ext cx="1052423" cy="1152664"/>
            </a:xfrm>
            <a:prstGeom prst="ellipse">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6A17A9E-7F2F-1E60-60CA-8324E55F6FD1}"/>
                </a:ext>
              </a:extLst>
            </p:cNvPr>
            <p:cNvSpPr txBox="1"/>
            <p:nvPr/>
          </p:nvSpPr>
          <p:spPr>
            <a:xfrm>
              <a:off x="5258493" y="2606338"/>
              <a:ext cx="1130060" cy="338554"/>
            </a:xfrm>
            <a:prstGeom prst="rect">
              <a:avLst/>
            </a:prstGeom>
            <a:noFill/>
          </p:spPr>
          <p:txBody>
            <a:bodyPr wrap="square" rtlCol="0">
              <a:spAutoFit/>
            </a:bodyPr>
            <a:lstStyle/>
            <a:p>
              <a:pPr algn="ctr"/>
              <a:r>
                <a:rPr lang="en-IN" sz="1600" b="1" dirty="0">
                  <a:latin typeface="Arial" panose="020B0604020202020204" pitchFamily="34" charset="0"/>
                  <a:cs typeface="Arial" panose="020B0604020202020204" pitchFamily="34" charset="0"/>
                </a:rPr>
                <a:t>$ 240.54</a:t>
              </a:r>
            </a:p>
          </p:txBody>
        </p:sp>
      </p:grpSp>
      <p:sp>
        <p:nvSpPr>
          <p:cNvPr id="17" name="Title 3">
            <a:extLst>
              <a:ext uri="{FF2B5EF4-FFF2-40B4-BE49-F238E27FC236}">
                <a16:creationId xmlns:a16="http://schemas.microsoft.com/office/drawing/2014/main" id="{D5E3D462-E2F5-EB2B-3566-98F2D3FB0B26}"/>
              </a:ext>
            </a:extLst>
          </p:cNvPr>
          <p:cNvSpPr txBox="1">
            <a:spLocks/>
          </p:cNvSpPr>
          <p:nvPr/>
        </p:nvSpPr>
        <p:spPr>
          <a:xfrm>
            <a:off x="2445936" y="4419568"/>
            <a:ext cx="2113472"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2000" dirty="0">
                <a:solidFill>
                  <a:schemeClr val="tx1">
                    <a:lumMod val="65000"/>
                    <a:lumOff val="35000"/>
                  </a:schemeClr>
                </a:solidFill>
                <a:latin typeface="Arial" panose="020B0604020202020204" pitchFamily="34" charset="0"/>
                <a:cs typeface="Arial" panose="020B0604020202020204" pitchFamily="34" charset="0"/>
              </a:rPr>
              <a:t>Personal Desktop</a:t>
            </a:r>
          </a:p>
          <a:p>
            <a:pPr algn="ctr"/>
            <a:endParaRPr lang="en-US" sz="2000" dirty="0">
              <a:solidFill>
                <a:schemeClr val="accent1"/>
              </a:solidFill>
              <a:latin typeface="Arial" panose="020B0604020202020204" pitchFamily="34" charset="0"/>
              <a:cs typeface="Arial" panose="020B0604020202020204" pitchFamily="34" charset="0"/>
            </a:endParaRPr>
          </a:p>
        </p:txBody>
      </p:sp>
      <p:sp>
        <p:nvSpPr>
          <p:cNvPr id="20" name="Title 3">
            <a:extLst>
              <a:ext uri="{FF2B5EF4-FFF2-40B4-BE49-F238E27FC236}">
                <a16:creationId xmlns:a16="http://schemas.microsoft.com/office/drawing/2014/main" id="{92E96581-3AC8-1D2B-39F2-A8C8C302CE74}"/>
              </a:ext>
            </a:extLst>
          </p:cNvPr>
          <p:cNvSpPr txBox="1">
            <a:spLocks/>
          </p:cNvSpPr>
          <p:nvPr/>
        </p:nvSpPr>
        <p:spPr>
          <a:xfrm>
            <a:off x="1369790" y="1521653"/>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2000" dirty="0">
                <a:solidFill>
                  <a:schemeClr val="accent1"/>
                </a:solidFill>
                <a:latin typeface="Arial" panose="020B0604020202020204" pitchFamily="34" charset="0"/>
                <a:cs typeface="Arial" panose="020B0604020202020204" pitchFamily="34" charset="0"/>
              </a:rPr>
              <a:t>Product with Highest manufacturing cost</a:t>
            </a:r>
          </a:p>
          <a:p>
            <a:pPr algn="ctr"/>
            <a:r>
              <a:rPr lang="en-US" sz="2000" dirty="0">
                <a:solidFill>
                  <a:schemeClr val="tx1">
                    <a:lumMod val="65000"/>
                    <a:lumOff val="35000"/>
                  </a:schemeClr>
                </a:solidFill>
                <a:latin typeface="Arial" panose="020B0604020202020204" pitchFamily="34" charset="0"/>
                <a:cs typeface="Arial" panose="020B0604020202020204" pitchFamily="34" charset="0"/>
              </a:rPr>
              <a:t> </a:t>
            </a:r>
            <a:endParaRPr lang="en-US" sz="2000" dirty="0">
              <a:solidFill>
                <a:schemeClr val="accent1"/>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A2EC2B74-1FF9-BEDF-DAF8-55488EE6D682}"/>
              </a:ext>
            </a:extLst>
          </p:cNvPr>
          <p:cNvGrpSpPr/>
          <p:nvPr/>
        </p:nvGrpSpPr>
        <p:grpSpPr>
          <a:xfrm>
            <a:off x="10416024" y="2168506"/>
            <a:ext cx="1130060" cy="1152664"/>
            <a:chOff x="5258493" y="2168506"/>
            <a:chExt cx="1130060" cy="1152664"/>
          </a:xfrm>
        </p:grpSpPr>
        <p:sp>
          <p:nvSpPr>
            <p:cNvPr id="22" name="Oval 21">
              <a:extLst>
                <a:ext uri="{FF2B5EF4-FFF2-40B4-BE49-F238E27FC236}">
                  <a16:creationId xmlns:a16="http://schemas.microsoft.com/office/drawing/2014/main" id="{A033B5B6-163B-9DF0-42B8-F4B912FBF07E}"/>
                </a:ext>
              </a:extLst>
            </p:cNvPr>
            <p:cNvSpPr/>
            <p:nvPr/>
          </p:nvSpPr>
          <p:spPr>
            <a:xfrm>
              <a:off x="5297311" y="2168506"/>
              <a:ext cx="1052423" cy="1152664"/>
            </a:xfrm>
            <a:prstGeom prst="ellipse">
              <a:avLst/>
            </a:prstGeom>
            <a:noFill/>
            <a:ln w="57150">
              <a:solidFill>
                <a:srgbClr val="E5BB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F47593EA-DD06-BA4A-A67D-583BB3747F48}"/>
                </a:ext>
              </a:extLst>
            </p:cNvPr>
            <p:cNvSpPr txBox="1"/>
            <p:nvPr/>
          </p:nvSpPr>
          <p:spPr>
            <a:xfrm>
              <a:off x="5258493" y="2606338"/>
              <a:ext cx="1130060" cy="338554"/>
            </a:xfrm>
            <a:prstGeom prst="rect">
              <a:avLst/>
            </a:prstGeom>
            <a:noFill/>
          </p:spPr>
          <p:txBody>
            <a:bodyPr wrap="square" rtlCol="0">
              <a:spAutoFit/>
            </a:bodyPr>
            <a:lstStyle/>
            <a:p>
              <a:pPr algn="ctr"/>
              <a:r>
                <a:rPr lang="en-IN" sz="1600" b="1" dirty="0">
                  <a:latin typeface="Arial" panose="020B0604020202020204" pitchFamily="34" charset="0"/>
                  <a:cs typeface="Arial" panose="020B0604020202020204" pitchFamily="34" charset="0"/>
                </a:rPr>
                <a:t>$ 0.89</a:t>
              </a:r>
            </a:p>
          </p:txBody>
        </p:sp>
      </p:grpSp>
      <p:sp>
        <p:nvSpPr>
          <p:cNvPr id="24" name="Title 3">
            <a:extLst>
              <a:ext uri="{FF2B5EF4-FFF2-40B4-BE49-F238E27FC236}">
                <a16:creationId xmlns:a16="http://schemas.microsoft.com/office/drawing/2014/main" id="{2F54281A-A848-BF70-0D73-581FDF10E32F}"/>
              </a:ext>
            </a:extLst>
          </p:cNvPr>
          <p:cNvSpPr txBox="1">
            <a:spLocks/>
          </p:cNvSpPr>
          <p:nvPr/>
        </p:nvSpPr>
        <p:spPr>
          <a:xfrm>
            <a:off x="7992875" y="4419567"/>
            <a:ext cx="2113472"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2000" dirty="0">
                <a:solidFill>
                  <a:schemeClr val="tx1">
                    <a:lumMod val="65000"/>
                    <a:lumOff val="35000"/>
                  </a:schemeClr>
                </a:solidFill>
                <a:latin typeface="Arial" panose="020B0604020202020204" pitchFamily="34" charset="0"/>
                <a:cs typeface="Arial" panose="020B0604020202020204" pitchFamily="34" charset="0"/>
              </a:rPr>
              <a:t>Mouse</a:t>
            </a:r>
          </a:p>
          <a:p>
            <a:pPr algn="ctr"/>
            <a:endParaRPr lang="en-US" sz="2000" dirty="0">
              <a:solidFill>
                <a:schemeClr val="accent1"/>
              </a:solidFill>
              <a:latin typeface="Arial" panose="020B0604020202020204" pitchFamily="34" charset="0"/>
              <a:cs typeface="Arial" panose="020B0604020202020204" pitchFamily="34" charset="0"/>
            </a:endParaRPr>
          </a:p>
        </p:txBody>
      </p:sp>
      <p:sp>
        <p:nvSpPr>
          <p:cNvPr id="25" name="Title 3">
            <a:extLst>
              <a:ext uri="{FF2B5EF4-FFF2-40B4-BE49-F238E27FC236}">
                <a16:creationId xmlns:a16="http://schemas.microsoft.com/office/drawing/2014/main" id="{85402274-929E-57D8-BE79-0BDBFE8B6112}"/>
              </a:ext>
            </a:extLst>
          </p:cNvPr>
          <p:cNvSpPr txBox="1">
            <a:spLocks/>
          </p:cNvSpPr>
          <p:nvPr/>
        </p:nvSpPr>
        <p:spPr>
          <a:xfrm>
            <a:off x="6502134" y="1521652"/>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2000" dirty="0">
                <a:solidFill>
                  <a:srgbClr val="AE4AC2"/>
                </a:solidFill>
                <a:latin typeface="Arial" panose="020B0604020202020204" pitchFamily="34" charset="0"/>
                <a:cs typeface="Arial" panose="020B0604020202020204" pitchFamily="34" charset="0"/>
              </a:rPr>
              <a:t>Product with lowest manufacturing cost</a:t>
            </a:r>
          </a:p>
          <a:p>
            <a:pPr algn="ctr"/>
            <a:r>
              <a:rPr lang="en-US" sz="2000" dirty="0">
                <a:solidFill>
                  <a:srgbClr val="AE4AC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4566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6</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7752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Generate a report that contains the top 5 customers who received an average high pre-invoice-discount-pct for the fiscal year 2021 and in the Indian market. The final output should contain these fields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err="1">
                <a:solidFill>
                  <a:schemeClr val="bg2">
                    <a:lumMod val="75000"/>
                  </a:schemeClr>
                </a:solidFill>
                <a:latin typeface="Arial" panose="020B0604020202020204" pitchFamily="34" charset="0"/>
                <a:cs typeface="Arial" panose="020B0604020202020204" pitchFamily="34" charset="0"/>
              </a:rPr>
              <a:t>customer_code</a:t>
            </a:r>
            <a:endParaRPr lang="en-US" sz="2000" dirty="0">
              <a:solidFill>
                <a:schemeClr val="bg2">
                  <a:lumMod val="75000"/>
                </a:schemeClr>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customer</a:t>
            </a:r>
          </a:p>
          <a:p>
            <a:r>
              <a:rPr lang="en-US" sz="2000" dirty="0" err="1">
                <a:solidFill>
                  <a:schemeClr val="bg2">
                    <a:lumMod val="75000"/>
                  </a:schemeClr>
                </a:solidFill>
                <a:latin typeface="Arial" panose="020B0604020202020204" pitchFamily="34" charset="0"/>
                <a:cs typeface="Arial" panose="020B0604020202020204" pitchFamily="34" charset="0"/>
              </a:rPr>
              <a:t>average_discount_percentage</a:t>
            </a:r>
            <a:endParaRPr lang="en-US" sz="2000" dirty="0">
              <a:solidFill>
                <a:schemeClr val="bg2">
                  <a:lumMod val="75000"/>
                </a:schemeClr>
              </a:solidFill>
              <a:latin typeface="Arial" panose="020B0604020202020204" pitchFamily="34" charset="0"/>
              <a:cs typeface="Arial" panose="020B0604020202020204" pitchFamily="34" charset="0"/>
            </a:endParaRP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E13E6B4E-A977-3F0A-0CFA-2D2B5D08F68E}"/>
              </a:ext>
            </a:extLst>
          </p:cNvPr>
          <p:cNvPicPr>
            <a:picLocks noChangeAspect="1"/>
          </p:cNvPicPr>
          <p:nvPr/>
        </p:nvPicPr>
        <p:blipFill>
          <a:blip r:embed="rId2"/>
          <a:stretch>
            <a:fillRect/>
          </a:stretch>
        </p:blipFill>
        <p:spPr>
          <a:xfrm>
            <a:off x="7317988" y="2424351"/>
            <a:ext cx="4439904" cy="1537844"/>
          </a:xfrm>
          <a:prstGeom prst="rect">
            <a:avLst/>
          </a:prstGeom>
        </p:spPr>
      </p:pic>
    </p:spTree>
    <p:extLst>
      <p:ext uri="{BB962C8B-B14F-4D97-AF65-F5344CB8AC3E}">
        <p14:creationId xmlns:p14="http://schemas.microsoft.com/office/powerpoint/2010/main" val="3564127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86610" y="471167"/>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7" name="Title 3">
            <a:extLst>
              <a:ext uri="{FF2B5EF4-FFF2-40B4-BE49-F238E27FC236}">
                <a16:creationId xmlns:a16="http://schemas.microsoft.com/office/drawing/2014/main" id="{A132CCCE-F8F7-A9F9-BF1C-E70F5516FBCE}"/>
              </a:ext>
            </a:extLst>
          </p:cNvPr>
          <p:cNvSpPr txBox="1">
            <a:spLocks/>
          </p:cNvSpPr>
          <p:nvPr/>
        </p:nvSpPr>
        <p:spPr>
          <a:xfrm>
            <a:off x="540586" y="1716657"/>
            <a:ext cx="6860877" cy="2932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b="1" dirty="0">
                <a:solidFill>
                  <a:schemeClr val="tx1">
                    <a:lumMod val="65000"/>
                    <a:lumOff val="35000"/>
                  </a:schemeClr>
                </a:solidFill>
                <a:latin typeface="Arial" panose="020B0604020202020204" pitchFamily="34" charset="0"/>
                <a:cs typeface="Arial" panose="020B0604020202020204" pitchFamily="34" charset="0"/>
              </a:rPr>
              <a:t>Flipkart</a:t>
            </a:r>
            <a:r>
              <a:rPr lang="en-US" sz="2000" dirty="0">
                <a:solidFill>
                  <a:schemeClr val="tx1">
                    <a:lumMod val="65000"/>
                    <a:lumOff val="35000"/>
                  </a:schemeClr>
                </a:solidFill>
                <a:latin typeface="Arial" panose="020B0604020202020204" pitchFamily="34" charset="0"/>
                <a:cs typeface="Arial" panose="020B0604020202020204" pitchFamily="34" charset="0"/>
              </a:rPr>
              <a:t> received the </a:t>
            </a:r>
            <a:r>
              <a:rPr lang="en-US" sz="2000" b="1" dirty="0">
                <a:solidFill>
                  <a:schemeClr val="tx1">
                    <a:lumMod val="65000"/>
                    <a:lumOff val="35000"/>
                  </a:schemeClr>
                </a:solidFill>
                <a:latin typeface="Arial" panose="020B0604020202020204" pitchFamily="34" charset="0"/>
                <a:cs typeface="Arial" panose="020B0604020202020204" pitchFamily="34" charset="0"/>
              </a:rPr>
              <a:t>highest </a:t>
            </a:r>
            <a:r>
              <a:rPr lang="en-US" sz="2000" dirty="0">
                <a:solidFill>
                  <a:schemeClr val="tx1">
                    <a:lumMod val="65000"/>
                    <a:lumOff val="35000"/>
                  </a:schemeClr>
                </a:solidFill>
                <a:latin typeface="Arial" panose="020B0604020202020204" pitchFamily="34" charset="0"/>
                <a:cs typeface="Arial" panose="020B0604020202020204" pitchFamily="34" charset="0"/>
              </a:rPr>
              <a:t>pre-invoice discount of</a:t>
            </a:r>
            <a:r>
              <a:rPr lang="en-US" sz="2000" b="1" dirty="0">
                <a:solidFill>
                  <a:schemeClr val="tx1">
                    <a:lumMod val="65000"/>
                    <a:lumOff val="35000"/>
                  </a:schemeClr>
                </a:solidFill>
                <a:latin typeface="Arial" panose="020B0604020202020204" pitchFamily="34" charset="0"/>
                <a:cs typeface="Arial" panose="020B0604020202020204" pitchFamily="34" charset="0"/>
              </a:rPr>
              <a:t> 31% </a:t>
            </a:r>
            <a:r>
              <a:rPr lang="en-US" sz="2000" dirty="0">
                <a:solidFill>
                  <a:schemeClr val="tx1">
                    <a:lumMod val="65000"/>
                    <a:lumOff val="35000"/>
                  </a:schemeClr>
                </a:solidFill>
                <a:latin typeface="Arial" panose="020B0604020202020204" pitchFamily="34" charset="0"/>
                <a:cs typeface="Arial" panose="020B0604020202020204" pitchFamily="34" charset="0"/>
              </a:rPr>
              <a:t>from Atiq Hardware in the fiscal year 2021 followed by </a:t>
            </a:r>
            <a:r>
              <a:rPr lang="en-US" sz="2000" b="1" dirty="0">
                <a:solidFill>
                  <a:schemeClr val="tx1">
                    <a:lumMod val="65000"/>
                    <a:lumOff val="35000"/>
                  </a:schemeClr>
                </a:solidFill>
                <a:latin typeface="Arial" panose="020B0604020202020204" pitchFamily="34" charset="0"/>
                <a:cs typeface="Arial" panose="020B0604020202020204" pitchFamily="34" charset="0"/>
              </a:rPr>
              <a:t>Vivek's, Ezone, Croma and Amazon</a:t>
            </a:r>
          </a:p>
          <a:p>
            <a:endParaRPr lang="en-US" sz="2000" dirty="0">
              <a:solidFill>
                <a:schemeClr val="accent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8C57177-D1B2-350D-29D2-7A59D74CDED8}"/>
              </a:ext>
            </a:extLst>
          </p:cNvPr>
          <p:cNvPicPr>
            <a:picLocks noChangeAspect="1"/>
          </p:cNvPicPr>
          <p:nvPr/>
        </p:nvPicPr>
        <p:blipFill>
          <a:blip r:embed="rId2"/>
          <a:stretch>
            <a:fillRect/>
          </a:stretch>
        </p:blipFill>
        <p:spPr>
          <a:xfrm>
            <a:off x="7520848" y="1585460"/>
            <a:ext cx="3743864" cy="3443261"/>
          </a:xfrm>
          <a:prstGeom prst="rect">
            <a:avLst/>
          </a:prstGeom>
        </p:spPr>
      </p:pic>
      <p:sp>
        <p:nvSpPr>
          <p:cNvPr id="2" name="Title 3">
            <a:extLst>
              <a:ext uri="{FF2B5EF4-FFF2-40B4-BE49-F238E27FC236}">
                <a16:creationId xmlns:a16="http://schemas.microsoft.com/office/drawing/2014/main" id="{8BF352B6-E03B-1BAF-E357-7B28D3EE5771}"/>
              </a:ext>
            </a:extLst>
          </p:cNvPr>
          <p:cNvSpPr txBox="1">
            <a:spLocks/>
          </p:cNvSpPr>
          <p:nvPr/>
        </p:nvSpPr>
        <p:spPr>
          <a:xfrm>
            <a:off x="7021286" y="1093912"/>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Top </a:t>
            </a:r>
            <a:r>
              <a:rPr lang="en-US" sz="1600" b="1" dirty="0">
                <a:solidFill>
                  <a:schemeClr val="tx1">
                    <a:lumMod val="65000"/>
                    <a:lumOff val="35000"/>
                  </a:schemeClr>
                </a:solidFill>
                <a:latin typeface="Arial" panose="020B0604020202020204" pitchFamily="34" charset="0"/>
                <a:cs typeface="Arial" panose="020B0604020202020204" pitchFamily="34" charset="0"/>
              </a:rPr>
              <a:t>5 Indian customers </a:t>
            </a:r>
            <a:r>
              <a:rPr lang="en-US" sz="1600" dirty="0">
                <a:solidFill>
                  <a:schemeClr val="tx1">
                    <a:lumMod val="65000"/>
                    <a:lumOff val="35000"/>
                  </a:schemeClr>
                </a:solidFill>
                <a:latin typeface="Arial" panose="020B0604020202020204" pitchFamily="34" charset="0"/>
                <a:cs typeface="Arial" panose="020B0604020202020204" pitchFamily="34" charset="0"/>
              </a:rPr>
              <a:t>with </a:t>
            </a:r>
            <a:r>
              <a:rPr lang="en-US" sz="1600" b="1" dirty="0">
                <a:solidFill>
                  <a:schemeClr val="tx1">
                    <a:lumMod val="65000"/>
                    <a:lumOff val="35000"/>
                  </a:schemeClr>
                </a:solidFill>
                <a:latin typeface="Arial" panose="020B0604020202020204" pitchFamily="34" charset="0"/>
                <a:cs typeface="Arial" panose="020B0604020202020204" pitchFamily="34" charset="0"/>
              </a:rPr>
              <a:t>highest avg discount </a:t>
            </a:r>
            <a:r>
              <a:rPr lang="en-US" sz="1600" dirty="0">
                <a:solidFill>
                  <a:schemeClr val="tx1">
                    <a:lumMod val="65000"/>
                    <a:lumOff val="35000"/>
                  </a:schemeClr>
                </a:solidFill>
                <a:latin typeface="Arial" panose="020B0604020202020204" pitchFamily="34" charset="0"/>
                <a:cs typeface="Arial" panose="020B0604020202020204" pitchFamily="34" charset="0"/>
              </a:rPr>
              <a:t>percentage for FY 2021</a:t>
            </a:r>
          </a:p>
        </p:txBody>
      </p:sp>
    </p:spTree>
    <p:extLst>
      <p:ext uri="{BB962C8B-B14F-4D97-AF65-F5344CB8AC3E}">
        <p14:creationId xmlns:p14="http://schemas.microsoft.com/office/powerpoint/2010/main" val="166525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7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245332"/>
            <a:ext cx="4427261" cy="28873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Get the complete report of the gross sales amount for the customer “</a:t>
            </a:r>
            <a:r>
              <a:rPr lang="en-US" sz="2000" b="1" dirty="0">
                <a:solidFill>
                  <a:schemeClr val="accent1"/>
                </a:solidFill>
                <a:latin typeface="Arial" panose="020B0604020202020204" pitchFamily="34" charset="0"/>
                <a:cs typeface="Arial" panose="020B0604020202020204" pitchFamily="34" charset="0"/>
              </a:rPr>
              <a:t>Atliq Exclusive</a:t>
            </a:r>
            <a:r>
              <a:rPr lang="en-US" sz="2000" dirty="0">
                <a:solidFill>
                  <a:schemeClr val="accent1"/>
                </a:solidFill>
                <a:latin typeface="Arial" panose="020B0604020202020204" pitchFamily="34" charset="0"/>
                <a:cs typeface="Arial" panose="020B0604020202020204" pitchFamily="34" charset="0"/>
              </a:rPr>
              <a:t>” for each month. This analysis helps to get an idea of low and high performing months and take strategic decisions. The final output should contains these columns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Month</a:t>
            </a:r>
          </a:p>
          <a:p>
            <a:r>
              <a:rPr lang="en-US" sz="2000" dirty="0">
                <a:solidFill>
                  <a:schemeClr val="bg2">
                    <a:lumMod val="75000"/>
                  </a:schemeClr>
                </a:solidFill>
                <a:latin typeface="Arial" panose="020B0604020202020204" pitchFamily="34" charset="0"/>
                <a:cs typeface="Arial" panose="020B0604020202020204" pitchFamily="34" charset="0"/>
              </a:rPr>
              <a:t>Year</a:t>
            </a:r>
          </a:p>
          <a:p>
            <a:r>
              <a:rPr lang="en-US" sz="2000" dirty="0">
                <a:solidFill>
                  <a:schemeClr val="bg2">
                    <a:lumMod val="75000"/>
                  </a:schemeClr>
                </a:solidFill>
                <a:latin typeface="Arial" panose="020B0604020202020204" pitchFamily="34" charset="0"/>
                <a:cs typeface="Arial" panose="020B0604020202020204" pitchFamily="34" charset="0"/>
              </a:rPr>
              <a:t>Gross sales Amount</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587124" y="1507552"/>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CD3F1941-F96B-FCB6-03F0-3863F072B835}"/>
              </a:ext>
            </a:extLst>
          </p:cNvPr>
          <p:cNvPicPr>
            <a:picLocks noChangeAspect="1"/>
          </p:cNvPicPr>
          <p:nvPr/>
        </p:nvPicPr>
        <p:blipFill>
          <a:blip r:embed="rId2"/>
          <a:stretch>
            <a:fillRect/>
          </a:stretch>
        </p:blipFill>
        <p:spPr>
          <a:xfrm>
            <a:off x="8222046" y="2117657"/>
            <a:ext cx="2597283" cy="2622685"/>
          </a:xfrm>
          <a:prstGeom prst="rect">
            <a:avLst/>
          </a:prstGeom>
        </p:spPr>
      </p:pic>
      <p:pic>
        <p:nvPicPr>
          <p:cNvPr id="5" name="Picture 4">
            <a:extLst>
              <a:ext uri="{FF2B5EF4-FFF2-40B4-BE49-F238E27FC236}">
                <a16:creationId xmlns:a16="http://schemas.microsoft.com/office/drawing/2014/main" id="{168FF9D8-EBDC-3714-B93B-3B6288458E59}"/>
              </a:ext>
            </a:extLst>
          </p:cNvPr>
          <p:cNvPicPr>
            <a:picLocks noChangeAspect="1"/>
          </p:cNvPicPr>
          <p:nvPr/>
        </p:nvPicPr>
        <p:blipFill>
          <a:blip r:embed="rId3"/>
          <a:stretch>
            <a:fillRect/>
          </a:stretch>
        </p:blipFill>
        <p:spPr>
          <a:xfrm>
            <a:off x="8218563" y="4740342"/>
            <a:ext cx="2597283" cy="1562180"/>
          </a:xfrm>
          <a:prstGeom prst="rect">
            <a:avLst/>
          </a:prstGeom>
        </p:spPr>
      </p:pic>
      <p:cxnSp>
        <p:nvCxnSpPr>
          <p:cNvPr id="4" name="Straight Connector 3">
            <a:extLst>
              <a:ext uri="{FF2B5EF4-FFF2-40B4-BE49-F238E27FC236}">
                <a16:creationId xmlns:a16="http://schemas.microsoft.com/office/drawing/2014/main" id="{8027C4EF-2B98-02B3-FECF-1B714400F648}"/>
              </a:ext>
            </a:extLst>
          </p:cNvPr>
          <p:cNvCxnSpPr>
            <a:cxnSpLocks/>
          </p:cNvCxnSpPr>
          <p:nvPr/>
        </p:nvCxnSpPr>
        <p:spPr>
          <a:xfrm>
            <a:off x="8218563" y="4276632"/>
            <a:ext cx="2597283" cy="0"/>
          </a:xfrm>
          <a:prstGeom prst="line">
            <a:avLst/>
          </a:prstGeom>
          <a:ln w="158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41174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78446" y="351017"/>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740AD100-13F0-4A7C-CD7A-D59D4B371326}"/>
              </a:ext>
            </a:extLst>
          </p:cNvPr>
          <p:cNvPicPr>
            <a:picLocks noChangeAspect="1"/>
          </p:cNvPicPr>
          <p:nvPr/>
        </p:nvPicPr>
        <p:blipFill>
          <a:blip r:embed="rId2"/>
          <a:stretch>
            <a:fillRect/>
          </a:stretch>
        </p:blipFill>
        <p:spPr>
          <a:xfrm>
            <a:off x="2060275" y="960214"/>
            <a:ext cx="8071449" cy="3572608"/>
          </a:xfrm>
          <a:prstGeom prst="rect">
            <a:avLst/>
          </a:prstGeom>
        </p:spPr>
      </p:pic>
      <p:sp>
        <p:nvSpPr>
          <p:cNvPr id="6" name="Title 3">
            <a:extLst>
              <a:ext uri="{FF2B5EF4-FFF2-40B4-BE49-F238E27FC236}">
                <a16:creationId xmlns:a16="http://schemas.microsoft.com/office/drawing/2014/main" id="{0C9F5726-6677-7604-7FEA-9C49B7A0A662}"/>
              </a:ext>
            </a:extLst>
          </p:cNvPr>
          <p:cNvSpPr txBox="1">
            <a:spLocks/>
          </p:cNvSpPr>
          <p:nvPr/>
        </p:nvSpPr>
        <p:spPr>
          <a:xfrm>
            <a:off x="1209135" y="5229239"/>
            <a:ext cx="9773729" cy="13370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US" sz="2000" dirty="0">
              <a:solidFill>
                <a:schemeClr val="accent1"/>
              </a:solidFill>
              <a:latin typeface="Arial" panose="020B0604020202020204" pitchFamily="34" charset="0"/>
              <a:cs typeface="Arial" panose="020B0604020202020204" pitchFamily="34" charset="0"/>
            </a:endParaRPr>
          </a:p>
        </p:txBody>
      </p:sp>
      <p:sp>
        <p:nvSpPr>
          <p:cNvPr id="7" name="Title 3">
            <a:extLst>
              <a:ext uri="{FF2B5EF4-FFF2-40B4-BE49-F238E27FC236}">
                <a16:creationId xmlns:a16="http://schemas.microsoft.com/office/drawing/2014/main" id="{A132CCCE-F8F7-A9F9-BF1C-E70F5516FBCE}"/>
              </a:ext>
            </a:extLst>
          </p:cNvPr>
          <p:cNvSpPr txBox="1">
            <a:spLocks/>
          </p:cNvSpPr>
          <p:nvPr/>
        </p:nvSpPr>
        <p:spPr>
          <a:xfrm>
            <a:off x="730368" y="4820160"/>
            <a:ext cx="10731261" cy="1686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The Highest performing month for </a:t>
            </a:r>
            <a:r>
              <a:rPr lang="en-US" sz="2000" dirty="0" err="1">
                <a:solidFill>
                  <a:schemeClr val="tx1">
                    <a:lumMod val="65000"/>
                    <a:lumOff val="35000"/>
                  </a:schemeClr>
                </a:solidFill>
                <a:latin typeface="Arial" panose="020B0604020202020204" pitchFamily="34" charset="0"/>
                <a:cs typeface="Arial" panose="020B0604020202020204" pitchFamily="34" charset="0"/>
              </a:rPr>
              <a:t>AtliQ</a:t>
            </a:r>
            <a:r>
              <a:rPr lang="en-US" sz="2000" dirty="0">
                <a:solidFill>
                  <a:schemeClr val="tx1">
                    <a:lumMod val="65000"/>
                    <a:lumOff val="35000"/>
                  </a:schemeClr>
                </a:solidFill>
                <a:latin typeface="Arial" panose="020B0604020202020204" pitchFamily="34" charset="0"/>
                <a:cs typeface="Arial" panose="020B0604020202020204" pitchFamily="34" charset="0"/>
              </a:rPr>
              <a:t> Exclusive was  </a:t>
            </a:r>
            <a:r>
              <a:rPr lang="en-US" sz="2000" b="1" dirty="0">
                <a:solidFill>
                  <a:schemeClr val="tx1">
                    <a:lumMod val="65000"/>
                    <a:lumOff val="35000"/>
                  </a:schemeClr>
                </a:solidFill>
                <a:latin typeface="Arial" panose="020B0604020202020204" pitchFamily="34" charset="0"/>
                <a:cs typeface="Arial" panose="020B0604020202020204" pitchFamily="34" charset="0"/>
              </a:rPr>
              <a:t>November 2021 with Gross sales of 322.25M </a:t>
            </a:r>
            <a:r>
              <a:rPr lang="en-US" sz="2000" dirty="0">
                <a:solidFill>
                  <a:schemeClr val="tx1">
                    <a:lumMod val="65000"/>
                    <a:lumOff val="35000"/>
                  </a:schemeClr>
                </a:solidFill>
                <a:latin typeface="Arial" panose="020B0604020202020204" pitchFamily="34" charset="0"/>
                <a:cs typeface="Arial" panose="020B0604020202020204" pitchFamily="34" charset="0"/>
              </a:rPr>
              <a:t>while the least performing month was </a:t>
            </a:r>
            <a:r>
              <a:rPr lang="en-US" sz="2000" b="1" dirty="0">
                <a:solidFill>
                  <a:schemeClr val="tx1">
                    <a:lumMod val="65000"/>
                    <a:lumOff val="35000"/>
                  </a:schemeClr>
                </a:solidFill>
                <a:latin typeface="Arial" panose="020B0604020202020204" pitchFamily="34" charset="0"/>
                <a:cs typeface="Arial" panose="020B0604020202020204" pitchFamily="34" charset="0"/>
              </a:rPr>
              <a:t>March 2020 with Gross sales of 0.77 M</a:t>
            </a:r>
            <a:r>
              <a:rPr lang="en-US" sz="2000" dirty="0">
                <a:solidFill>
                  <a:schemeClr val="tx1">
                    <a:lumMod val="65000"/>
                    <a:lumOff val="35000"/>
                  </a:schemeClr>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The Sales Started to decline from march 2020 due to the Covid-19 Pandemic and lockdown by the fiscal year 2021 it has grown steadily compared to the fiscal year 2020 resulting in significant surge in sales of computer products due to online class and WFH setups post covid.</a:t>
            </a:r>
          </a:p>
          <a:p>
            <a:endParaRPr lang="en-US" sz="20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828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8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In which quarter of 2020, got the maximum total_sold_quantity ? The final output should contain these fields sorted by total_sold_quantity </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Quarter</a:t>
            </a:r>
          </a:p>
          <a:p>
            <a:r>
              <a:rPr lang="en-US" sz="2000" dirty="0">
                <a:solidFill>
                  <a:schemeClr val="bg2">
                    <a:lumMod val="75000"/>
                  </a:schemeClr>
                </a:solidFill>
                <a:latin typeface="Arial" panose="020B0604020202020204" pitchFamily="34" charset="0"/>
                <a:cs typeface="Arial" panose="020B0604020202020204" pitchFamily="34" charset="0"/>
              </a:rPr>
              <a:t>total_sold_quantity</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5522B3F2-FE96-69B0-DCA1-29FFDC5D8B1C}"/>
              </a:ext>
            </a:extLst>
          </p:cNvPr>
          <p:cNvPicPr>
            <a:picLocks noChangeAspect="1"/>
          </p:cNvPicPr>
          <p:nvPr/>
        </p:nvPicPr>
        <p:blipFill>
          <a:blip r:embed="rId2"/>
          <a:stretch>
            <a:fillRect/>
          </a:stretch>
        </p:blipFill>
        <p:spPr>
          <a:xfrm>
            <a:off x="8082950" y="2483400"/>
            <a:ext cx="3174521" cy="1496847"/>
          </a:xfrm>
          <a:prstGeom prst="rect">
            <a:avLst/>
          </a:prstGeom>
        </p:spPr>
      </p:pic>
    </p:spTree>
    <p:extLst>
      <p:ext uri="{BB962C8B-B14F-4D97-AF65-F5344CB8AC3E}">
        <p14:creationId xmlns:p14="http://schemas.microsoft.com/office/powerpoint/2010/main" val="2348299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0" y="0"/>
            <a:ext cx="4499856" cy="6858000"/>
          </a:xfrm>
          <a:prstGeom prst="rect">
            <a:avLst/>
          </a:prstGeom>
          <a:blipFill>
            <a:blip r:embed="rId2">
              <a:extLst>
                <a:ext uri="{96DAC541-7B7A-43D3-8B79-37D633B846F1}">
                  <asvg:svgBlip xmlns:asvg="http://schemas.microsoft.com/office/drawing/2016/SVG/main" r:embed="rId3"/>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3">
            <a:extLst>
              <a:ext uri="{FF2B5EF4-FFF2-40B4-BE49-F238E27FC236}">
                <a16:creationId xmlns:a16="http://schemas.microsoft.com/office/drawing/2014/main" id="{88659EBE-2021-0C34-4234-01781C2C72D3}"/>
              </a:ext>
            </a:extLst>
          </p:cNvPr>
          <p:cNvSpPr txBox="1">
            <a:spLocks/>
          </p:cNvSpPr>
          <p:nvPr/>
        </p:nvSpPr>
        <p:spPr>
          <a:xfrm>
            <a:off x="-76894" y="2168463"/>
            <a:ext cx="4653643" cy="18086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2800" dirty="0">
                <a:solidFill>
                  <a:schemeClr val="tx1">
                    <a:lumMod val="65000"/>
                    <a:lumOff val="35000"/>
                  </a:schemeClr>
                </a:solidFill>
                <a:latin typeface="Arial Black" panose="020B0A04020102020204" pitchFamily="34" charset="0"/>
              </a:rPr>
              <a:t>Background / Context </a:t>
            </a:r>
            <a:endParaRPr lang="en-US" sz="2800" dirty="0">
              <a:solidFill>
                <a:schemeClr val="tx1">
                  <a:lumMod val="65000"/>
                  <a:lumOff val="35000"/>
                </a:schemeClr>
              </a:solidFill>
            </a:endParaRPr>
          </a:p>
        </p:txBody>
      </p:sp>
      <p:sp>
        <p:nvSpPr>
          <p:cNvPr id="4" name="Title 3">
            <a:extLst>
              <a:ext uri="{FF2B5EF4-FFF2-40B4-BE49-F238E27FC236}">
                <a16:creationId xmlns:a16="http://schemas.microsoft.com/office/drawing/2014/main" id="{9DD87FF8-71F2-A078-E3DD-36466691BA1A}"/>
              </a:ext>
            </a:extLst>
          </p:cNvPr>
          <p:cNvSpPr txBox="1">
            <a:spLocks/>
          </p:cNvSpPr>
          <p:nvPr/>
        </p:nvSpPr>
        <p:spPr>
          <a:xfrm>
            <a:off x="5217952" y="939567"/>
            <a:ext cx="6602136" cy="46391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l"/>
            <a:r>
              <a:rPr lang="en-US" sz="2000" b="1" i="0" dirty="0">
                <a:solidFill>
                  <a:srgbClr val="131022"/>
                </a:solidFill>
                <a:effectLst/>
                <a:latin typeface="Arial" panose="020B0604020202020204" pitchFamily="34" charset="0"/>
                <a:cs typeface="Arial" panose="020B0604020202020204" pitchFamily="34" charset="0"/>
              </a:rPr>
              <a:t>Atliq Hardwares </a:t>
            </a:r>
            <a:r>
              <a:rPr lang="en-US" sz="2000" b="0" i="0" dirty="0">
                <a:solidFill>
                  <a:srgbClr val="131022"/>
                </a:solidFill>
                <a:effectLst/>
                <a:latin typeface="Arial" panose="020B0604020202020204" pitchFamily="34" charset="0"/>
                <a:cs typeface="Arial" panose="020B0604020202020204" pitchFamily="34" charset="0"/>
              </a:rPr>
              <a:t>(imaginary company) is one of the leading </a:t>
            </a:r>
            <a:r>
              <a:rPr lang="en-US" sz="2000" b="1" i="0" dirty="0">
                <a:solidFill>
                  <a:srgbClr val="131022"/>
                </a:solidFill>
                <a:effectLst/>
                <a:latin typeface="Arial" panose="020B0604020202020204" pitchFamily="34" charset="0"/>
                <a:cs typeface="Arial" panose="020B0604020202020204" pitchFamily="34" charset="0"/>
              </a:rPr>
              <a:t>computer hardware producers </a:t>
            </a:r>
            <a:r>
              <a:rPr lang="en-US" sz="2000" b="0" i="0" dirty="0">
                <a:solidFill>
                  <a:srgbClr val="131022"/>
                </a:solidFill>
                <a:effectLst/>
                <a:latin typeface="Arial" panose="020B0604020202020204" pitchFamily="34" charset="0"/>
                <a:cs typeface="Arial" panose="020B0604020202020204" pitchFamily="34" charset="0"/>
              </a:rPr>
              <a:t>in India and well expanded in other countries too.</a:t>
            </a:r>
          </a:p>
          <a:p>
            <a:pPr algn="l"/>
            <a:endParaRPr lang="en-US" sz="2000" b="0" i="0" dirty="0">
              <a:solidFill>
                <a:srgbClr val="131022"/>
              </a:solidFill>
              <a:effectLst/>
              <a:latin typeface="Arial" panose="020B0604020202020204" pitchFamily="34" charset="0"/>
              <a:cs typeface="Arial" panose="020B0604020202020204" pitchFamily="34" charset="0"/>
            </a:endParaRPr>
          </a:p>
          <a:p>
            <a:pPr algn="l"/>
            <a:r>
              <a:rPr lang="en-US" sz="2000" b="0" i="0" dirty="0">
                <a:solidFill>
                  <a:srgbClr val="131022"/>
                </a:solidFill>
                <a:effectLst/>
                <a:latin typeface="Arial" panose="020B0604020202020204" pitchFamily="34" charset="0"/>
                <a:cs typeface="Arial" panose="020B0604020202020204" pitchFamily="34" charset="0"/>
              </a:rPr>
              <a:t>However, the management noticed that they </a:t>
            </a:r>
            <a:r>
              <a:rPr lang="en-US" sz="2000" b="1" i="0" dirty="0">
                <a:solidFill>
                  <a:srgbClr val="131022"/>
                </a:solidFill>
                <a:effectLst/>
                <a:latin typeface="Arial" panose="020B0604020202020204" pitchFamily="34" charset="0"/>
                <a:cs typeface="Arial" panose="020B0604020202020204" pitchFamily="34" charset="0"/>
              </a:rPr>
              <a:t>do not get enough insights</a:t>
            </a:r>
            <a:r>
              <a:rPr lang="en-US" sz="2000" b="0" i="0" dirty="0">
                <a:solidFill>
                  <a:srgbClr val="131022"/>
                </a:solidFill>
                <a:effectLst/>
                <a:latin typeface="Arial" panose="020B0604020202020204" pitchFamily="34" charset="0"/>
                <a:cs typeface="Arial" panose="020B0604020202020204" pitchFamily="34" charset="0"/>
              </a:rPr>
              <a:t> to make quick and smart </a:t>
            </a:r>
            <a:r>
              <a:rPr lang="en-US" sz="2000" b="1" i="0" dirty="0">
                <a:solidFill>
                  <a:srgbClr val="131022"/>
                </a:solidFill>
                <a:effectLst/>
                <a:latin typeface="Arial" panose="020B0604020202020204" pitchFamily="34" charset="0"/>
                <a:cs typeface="Arial" panose="020B0604020202020204" pitchFamily="34" charset="0"/>
              </a:rPr>
              <a:t>data-informed decisions</a:t>
            </a:r>
            <a:r>
              <a:rPr lang="en-US" sz="2000" b="0" i="0" dirty="0">
                <a:solidFill>
                  <a:srgbClr val="131022"/>
                </a:solidFill>
                <a:effectLst/>
                <a:latin typeface="Arial" panose="020B0604020202020204" pitchFamily="34" charset="0"/>
                <a:cs typeface="Arial" panose="020B0604020202020204" pitchFamily="34" charset="0"/>
              </a:rPr>
              <a:t>. </a:t>
            </a:r>
          </a:p>
          <a:p>
            <a:pPr algn="l"/>
            <a:endParaRPr lang="en-US" sz="2000" b="0" i="0" dirty="0">
              <a:solidFill>
                <a:srgbClr val="131022"/>
              </a:solidFill>
              <a:effectLst/>
              <a:latin typeface="Arial" panose="020B0604020202020204" pitchFamily="34" charset="0"/>
              <a:cs typeface="Arial" panose="020B0604020202020204" pitchFamily="34" charset="0"/>
            </a:endParaRPr>
          </a:p>
          <a:p>
            <a:pPr algn="l"/>
            <a:r>
              <a:rPr lang="en-US" sz="2000" b="0" i="0" dirty="0">
                <a:solidFill>
                  <a:srgbClr val="131022"/>
                </a:solidFill>
                <a:effectLst/>
                <a:latin typeface="Arial" panose="020B0604020202020204" pitchFamily="34" charset="0"/>
                <a:cs typeface="Arial" panose="020B0604020202020204" pitchFamily="34" charset="0"/>
              </a:rPr>
              <a:t>They want to expand their data analytics team by adding several junior data analysts.</a:t>
            </a:r>
          </a:p>
          <a:p>
            <a:pPr algn="l"/>
            <a:endParaRPr lang="en-US" sz="2000" dirty="0">
              <a:solidFill>
                <a:srgbClr val="131022"/>
              </a:solidFill>
              <a:latin typeface="Arial" panose="020B0604020202020204" pitchFamily="34" charset="0"/>
              <a:cs typeface="Arial" panose="020B0604020202020204" pitchFamily="34" charset="0"/>
            </a:endParaRPr>
          </a:p>
          <a:p>
            <a:pPr algn="l"/>
            <a:r>
              <a:rPr lang="en-US" sz="2000" b="1" i="0" dirty="0">
                <a:solidFill>
                  <a:srgbClr val="131022"/>
                </a:solidFill>
                <a:effectLst/>
                <a:latin typeface="Arial" panose="020B0604020202020204" pitchFamily="34" charset="0"/>
                <a:cs typeface="Arial" panose="020B0604020202020204" pitchFamily="34" charset="0"/>
              </a:rPr>
              <a:t>Tony Sharma</a:t>
            </a:r>
            <a:r>
              <a:rPr lang="en-US" sz="2000" b="0" i="0" dirty="0">
                <a:solidFill>
                  <a:srgbClr val="131022"/>
                </a:solidFill>
                <a:effectLst/>
                <a:latin typeface="Arial" panose="020B0604020202020204" pitchFamily="34" charset="0"/>
                <a:cs typeface="Arial" panose="020B0604020202020204" pitchFamily="34" charset="0"/>
              </a:rPr>
              <a:t>, their data analytics director wanted to hire someone who is good at both tech and soft skills. Hence, he decided to conduct a </a:t>
            </a:r>
            <a:r>
              <a:rPr lang="en-US" sz="2000" b="1" i="0" dirty="0">
                <a:solidFill>
                  <a:srgbClr val="131022"/>
                </a:solidFill>
                <a:effectLst/>
                <a:latin typeface="Arial" panose="020B0604020202020204" pitchFamily="34" charset="0"/>
                <a:cs typeface="Arial" panose="020B0604020202020204" pitchFamily="34" charset="0"/>
              </a:rPr>
              <a:t>SQL challenge </a:t>
            </a:r>
            <a:r>
              <a:rPr lang="en-US" sz="2000" b="0" i="0" dirty="0">
                <a:solidFill>
                  <a:srgbClr val="131022"/>
                </a:solidFill>
                <a:effectLst/>
                <a:latin typeface="Arial" panose="020B0604020202020204" pitchFamily="34" charset="0"/>
                <a:cs typeface="Arial" panose="020B0604020202020204" pitchFamily="34" charset="0"/>
              </a:rPr>
              <a:t>which will help him understand both the skills.</a:t>
            </a:r>
          </a:p>
        </p:txBody>
      </p:sp>
    </p:spTree>
    <p:extLst>
      <p:ext uri="{BB962C8B-B14F-4D97-AF65-F5344CB8AC3E}">
        <p14:creationId xmlns:p14="http://schemas.microsoft.com/office/powerpoint/2010/main" val="171963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86610" y="471167"/>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7" name="Title 3">
            <a:extLst>
              <a:ext uri="{FF2B5EF4-FFF2-40B4-BE49-F238E27FC236}">
                <a16:creationId xmlns:a16="http://schemas.microsoft.com/office/drawing/2014/main" id="{A132CCCE-F8F7-A9F9-BF1C-E70F5516FBCE}"/>
              </a:ext>
            </a:extLst>
          </p:cNvPr>
          <p:cNvSpPr txBox="1">
            <a:spLocks/>
          </p:cNvSpPr>
          <p:nvPr/>
        </p:nvSpPr>
        <p:spPr>
          <a:xfrm>
            <a:off x="540586" y="1716657"/>
            <a:ext cx="6860877" cy="2932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The </a:t>
            </a:r>
            <a:r>
              <a:rPr lang="en-US" sz="2000" b="1" dirty="0">
                <a:solidFill>
                  <a:schemeClr val="tx1">
                    <a:lumMod val="65000"/>
                    <a:lumOff val="35000"/>
                  </a:schemeClr>
                </a:solidFill>
                <a:latin typeface="Arial" panose="020B0604020202020204" pitchFamily="34" charset="0"/>
                <a:cs typeface="Arial" panose="020B0604020202020204" pitchFamily="34" charset="0"/>
              </a:rPr>
              <a:t>maximum</a:t>
            </a:r>
            <a:r>
              <a:rPr lang="en-US" sz="2000" dirty="0">
                <a:solidFill>
                  <a:schemeClr val="tx1">
                    <a:lumMod val="65000"/>
                    <a:lumOff val="35000"/>
                  </a:schemeClr>
                </a:solidFill>
                <a:latin typeface="Arial" panose="020B0604020202020204" pitchFamily="34" charset="0"/>
                <a:cs typeface="Arial" panose="020B0604020202020204" pitchFamily="34" charset="0"/>
              </a:rPr>
              <a:t> amount of units sold were in </a:t>
            </a:r>
            <a:r>
              <a:rPr lang="en-US" sz="2000" b="1" dirty="0">
                <a:solidFill>
                  <a:schemeClr val="tx1">
                    <a:lumMod val="65000"/>
                    <a:lumOff val="35000"/>
                  </a:schemeClr>
                </a:solidFill>
                <a:latin typeface="Arial" panose="020B0604020202020204" pitchFamily="34" charset="0"/>
                <a:cs typeface="Arial" panose="020B0604020202020204" pitchFamily="34" charset="0"/>
              </a:rPr>
              <a:t>Quarter 1 of FY 2020 </a:t>
            </a:r>
            <a:r>
              <a:rPr lang="en-US" sz="2000" dirty="0">
                <a:solidFill>
                  <a:schemeClr val="tx1">
                    <a:lumMod val="65000"/>
                    <a:lumOff val="35000"/>
                  </a:schemeClr>
                </a:solidFill>
                <a:latin typeface="Arial" panose="020B0604020202020204" pitchFamily="34" charset="0"/>
                <a:cs typeface="Arial" panose="020B0604020202020204" pitchFamily="34" charset="0"/>
              </a:rPr>
              <a:t>while </a:t>
            </a:r>
            <a:r>
              <a:rPr lang="en-US" sz="2000" b="1" dirty="0">
                <a:solidFill>
                  <a:schemeClr val="tx1">
                    <a:lumMod val="65000"/>
                    <a:lumOff val="35000"/>
                  </a:schemeClr>
                </a:solidFill>
                <a:latin typeface="Arial" panose="020B0604020202020204" pitchFamily="34" charset="0"/>
                <a:cs typeface="Arial" panose="020B0604020202020204" pitchFamily="34" charset="0"/>
              </a:rPr>
              <a:t>Quarter 3</a:t>
            </a:r>
            <a:r>
              <a:rPr lang="en-US" sz="2000" dirty="0">
                <a:solidFill>
                  <a:schemeClr val="tx1">
                    <a:lumMod val="65000"/>
                    <a:lumOff val="35000"/>
                  </a:schemeClr>
                </a:solidFill>
                <a:latin typeface="Arial" panose="020B0604020202020204" pitchFamily="34" charset="0"/>
                <a:cs typeface="Arial" panose="020B0604020202020204" pitchFamily="34" charset="0"/>
              </a:rPr>
              <a:t> had the </a:t>
            </a:r>
            <a:r>
              <a:rPr lang="en-US" sz="2000" b="1" dirty="0">
                <a:solidFill>
                  <a:schemeClr val="tx1">
                    <a:lumMod val="65000"/>
                    <a:lumOff val="35000"/>
                  </a:schemeClr>
                </a:solidFill>
                <a:latin typeface="Arial" panose="020B0604020202020204" pitchFamily="34" charset="0"/>
                <a:cs typeface="Arial" panose="020B0604020202020204" pitchFamily="34" charset="0"/>
              </a:rPr>
              <a:t>least </a:t>
            </a:r>
            <a:r>
              <a:rPr lang="en-US" sz="2000" dirty="0">
                <a:solidFill>
                  <a:schemeClr val="tx1">
                    <a:lumMod val="65000"/>
                    <a:lumOff val="35000"/>
                  </a:schemeClr>
                </a:solidFill>
                <a:latin typeface="Arial" panose="020B0604020202020204" pitchFamily="34" charset="0"/>
                <a:cs typeface="Arial" panose="020B0604020202020204" pitchFamily="34" charset="0"/>
              </a:rPr>
              <a:t>sales.</a:t>
            </a:r>
          </a:p>
          <a:p>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1">
                    <a:lumMod val="65000"/>
                    <a:lumOff val="35000"/>
                  </a:schemeClr>
                </a:solidFill>
                <a:latin typeface="Arial" panose="020B0604020202020204" pitchFamily="34" charset="0"/>
                <a:cs typeface="Arial" panose="020B0604020202020204" pitchFamily="34" charset="0"/>
              </a:rPr>
              <a:t>Sales in Q3 FY 2020 witnessed a decline due to the onset of the COVID-19 pandemic and subsequent lockdown measures but it began to rebound as the restrictions were relaxed indicating a positive trend towards recovery.</a:t>
            </a:r>
          </a:p>
          <a:p>
            <a:endParaRPr lang="en-US" sz="2000" dirty="0">
              <a:solidFill>
                <a:schemeClr val="accent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8F1EF39-0E01-F1AD-3AE3-B8EDCED54E07}"/>
              </a:ext>
            </a:extLst>
          </p:cNvPr>
          <p:cNvPicPr>
            <a:picLocks noChangeAspect="1"/>
          </p:cNvPicPr>
          <p:nvPr/>
        </p:nvPicPr>
        <p:blipFill>
          <a:blip r:embed="rId2"/>
          <a:stretch>
            <a:fillRect/>
          </a:stretch>
        </p:blipFill>
        <p:spPr>
          <a:xfrm>
            <a:off x="7401463" y="1045842"/>
            <a:ext cx="4015470" cy="4040487"/>
          </a:xfrm>
          <a:prstGeom prst="rect">
            <a:avLst/>
          </a:prstGeom>
        </p:spPr>
      </p:pic>
      <p:cxnSp>
        <p:nvCxnSpPr>
          <p:cNvPr id="8" name="Straight Arrow Connector 7">
            <a:extLst>
              <a:ext uri="{FF2B5EF4-FFF2-40B4-BE49-F238E27FC236}">
                <a16:creationId xmlns:a16="http://schemas.microsoft.com/office/drawing/2014/main" id="{D691B448-3236-0044-6FA3-4FD4244B86EA}"/>
              </a:ext>
            </a:extLst>
          </p:cNvPr>
          <p:cNvCxnSpPr>
            <a:cxnSpLocks/>
          </p:cNvCxnSpPr>
          <p:nvPr/>
        </p:nvCxnSpPr>
        <p:spPr>
          <a:xfrm>
            <a:off x="9799608" y="2196193"/>
            <a:ext cx="0" cy="59211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 name="Title 3">
            <a:extLst>
              <a:ext uri="{FF2B5EF4-FFF2-40B4-BE49-F238E27FC236}">
                <a16:creationId xmlns:a16="http://schemas.microsoft.com/office/drawing/2014/main" id="{77557138-D60E-189D-26E6-0FBCF43C8965}"/>
              </a:ext>
            </a:extLst>
          </p:cNvPr>
          <p:cNvSpPr txBox="1">
            <a:spLocks/>
          </p:cNvSpPr>
          <p:nvPr/>
        </p:nvSpPr>
        <p:spPr>
          <a:xfrm>
            <a:off x="7170642" y="1093912"/>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Quarterly sold quantity for </a:t>
            </a:r>
            <a:r>
              <a:rPr lang="en-US" sz="1600" b="1" dirty="0">
                <a:solidFill>
                  <a:schemeClr val="tx1">
                    <a:lumMod val="65000"/>
                    <a:lumOff val="35000"/>
                  </a:schemeClr>
                </a:solidFill>
                <a:latin typeface="Arial" panose="020B0604020202020204" pitchFamily="34" charset="0"/>
                <a:cs typeface="Arial" panose="020B0604020202020204" pitchFamily="34" charset="0"/>
              </a:rPr>
              <a:t>FY</a:t>
            </a:r>
            <a:r>
              <a:rPr lang="en-US" sz="1600" dirty="0">
                <a:solidFill>
                  <a:schemeClr val="tx1">
                    <a:lumMod val="65000"/>
                    <a:lumOff val="35000"/>
                  </a:schemeClr>
                </a:solidFill>
                <a:latin typeface="Arial" panose="020B0604020202020204" pitchFamily="34" charset="0"/>
                <a:cs typeface="Arial" panose="020B0604020202020204" pitchFamily="34" charset="0"/>
              </a:rPr>
              <a:t> </a:t>
            </a:r>
            <a:r>
              <a:rPr lang="en-US" sz="1600" b="1" dirty="0">
                <a:solidFill>
                  <a:schemeClr val="tx1">
                    <a:lumMod val="65000"/>
                    <a:lumOff val="35000"/>
                  </a:schemeClr>
                </a:solidFill>
                <a:latin typeface="Arial" panose="020B0604020202020204" pitchFamily="34" charset="0"/>
                <a:cs typeface="Arial" panose="020B0604020202020204" pitchFamily="34" charset="0"/>
              </a:rPr>
              <a:t>2020</a:t>
            </a:r>
          </a:p>
        </p:txBody>
      </p:sp>
    </p:spTree>
    <p:extLst>
      <p:ext uri="{BB962C8B-B14F-4D97-AF65-F5344CB8AC3E}">
        <p14:creationId xmlns:p14="http://schemas.microsoft.com/office/powerpoint/2010/main" val="23795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9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Which channel helped to bring more gross sales in the fiscal year 2021 and the percentage of contribution? The final output should contain these fields, </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channel</a:t>
            </a:r>
          </a:p>
          <a:p>
            <a:r>
              <a:rPr lang="en-US" sz="2000" dirty="0">
                <a:solidFill>
                  <a:schemeClr val="bg2">
                    <a:lumMod val="75000"/>
                  </a:schemeClr>
                </a:solidFill>
                <a:latin typeface="Arial" panose="020B0604020202020204" pitchFamily="34" charset="0"/>
                <a:cs typeface="Arial" panose="020B0604020202020204" pitchFamily="34" charset="0"/>
              </a:rPr>
              <a:t>gross_sales_mln</a:t>
            </a:r>
          </a:p>
          <a:p>
            <a:r>
              <a:rPr lang="en-US" sz="2000" dirty="0">
                <a:solidFill>
                  <a:schemeClr val="bg2">
                    <a:lumMod val="75000"/>
                  </a:schemeClr>
                </a:solidFill>
                <a:latin typeface="Arial" panose="020B0604020202020204" pitchFamily="34" charset="0"/>
                <a:cs typeface="Arial" panose="020B0604020202020204" pitchFamily="34" charset="0"/>
              </a:rPr>
              <a:t>percentage</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4F8FFA69-8E64-A809-044D-DC7D1BD4DC25}"/>
              </a:ext>
            </a:extLst>
          </p:cNvPr>
          <p:cNvPicPr>
            <a:picLocks noChangeAspect="1"/>
          </p:cNvPicPr>
          <p:nvPr/>
        </p:nvPicPr>
        <p:blipFill>
          <a:blip r:embed="rId2"/>
          <a:stretch>
            <a:fillRect/>
          </a:stretch>
        </p:blipFill>
        <p:spPr>
          <a:xfrm>
            <a:off x="7386911" y="2535490"/>
            <a:ext cx="4302057" cy="1089434"/>
          </a:xfrm>
          <a:prstGeom prst="rect">
            <a:avLst/>
          </a:prstGeom>
        </p:spPr>
      </p:pic>
    </p:spTree>
    <p:extLst>
      <p:ext uri="{BB962C8B-B14F-4D97-AF65-F5344CB8AC3E}">
        <p14:creationId xmlns:p14="http://schemas.microsoft.com/office/powerpoint/2010/main" val="233912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755981" y="66252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7" name="Title 3">
            <a:extLst>
              <a:ext uri="{FF2B5EF4-FFF2-40B4-BE49-F238E27FC236}">
                <a16:creationId xmlns:a16="http://schemas.microsoft.com/office/drawing/2014/main" id="{A132CCCE-F8F7-A9F9-BF1C-E70F5516FBCE}"/>
              </a:ext>
            </a:extLst>
          </p:cNvPr>
          <p:cNvSpPr txBox="1">
            <a:spLocks/>
          </p:cNvSpPr>
          <p:nvPr/>
        </p:nvSpPr>
        <p:spPr>
          <a:xfrm>
            <a:off x="531960" y="1962509"/>
            <a:ext cx="6860877" cy="2932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342900" indent="-342900">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cs typeface="Arial" panose="020B0604020202020204" pitchFamily="34" charset="0"/>
              </a:rPr>
              <a:t>Retailer Channel</a:t>
            </a:r>
            <a:r>
              <a:rPr lang="en-US" sz="2000" dirty="0">
                <a:solidFill>
                  <a:schemeClr val="tx1">
                    <a:lumMod val="65000"/>
                    <a:lumOff val="35000"/>
                  </a:schemeClr>
                </a:solidFill>
                <a:latin typeface="Arial" panose="020B0604020202020204" pitchFamily="34" charset="0"/>
                <a:cs typeface="Arial" panose="020B0604020202020204" pitchFamily="34" charset="0"/>
              </a:rPr>
              <a:t> has bought the maximum sales to the company with </a:t>
            </a:r>
            <a:r>
              <a:rPr lang="en-US" sz="2000" b="1" dirty="0">
                <a:solidFill>
                  <a:schemeClr val="tx1">
                    <a:lumMod val="65000"/>
                    <a:lumOff val="35000"/>
                  </a:schemeClr>
                </a:solidFill>
                <a:latin typeface="Arial" panose="020B0604020202020204" pitchFamily="34" charset="0"/>
                <a:cs typeface="Arial" panose="020B0604020202020204" pitchFamily="34" charset="0"/>
              </a:rPr>
              <a:t>73 % </a:t>
            </a:r>
            <a:r>
              <a:rPr lang="en-US" sz="2000" dirty="0">
                <a:solidFill>
                  <a:schemeClr val="tx1">
                    <a:lumMod val="65000"/>
                    <a:lumOff val="35000"/>
                  </a:schemeClr>
                </a:solidFill>
                <a:latin typeface="Arial" panose="020B0604020202020204" pitchFamily="34" charset="0"/>
                <a:cs typeface="Arial" panose="020B0604020202020204" pitchFamily="34" charset="0"/>
              </a:rPr>
              <a:t>contribution.</a:t>
            </a:r>
          </a:p>
          <a:p>
            <a:pPr marL="342900" indent="-342900">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cs typeface="Arial" panose="020B0604020202020204" pitchFamily="34" charset="0"/>
              </a:rPr>
              <a:t>Distributor  Channel</a:t>
            </a:r>
            <a:r>
              <a:rPr lang="en-US" sz="2000" dirty="0">
                <a:solidFill>
                  <a:schemeClr val="tx1">
                    <a:lumMod val="65000"/>
                    <a:lumOff val="35000"/>
                  </a:schemeClr>
                </a:solidFill>
                <a:latin typeface="Arial" panose="020B0604020202020204" pitchFamily="34" charset="0"/>
                <a:cs typeface="Arial" panose="020B0604020202020204" pitchFamily="34" charset="0"/>
              </a:rPr>
              <a:t> on the other hand, represents the smallest share at </a:t>
            </a:r>
            <a:r>
              <a:rPr lang="en-US" sz="2000" b="1" dirty="0">
                <a:solidFill>
                  <a:schemeClr val="tx1">
                    <a:lumMod val="65000"/>
                    <a:lumOff val="35000"/>
                  </a:schemeClr>
                </a:solidFill>
                <a:latin typeface="Arial" panose="020B0604020202020204" pitchFamily="34" charset="0"/>
                <a:cs typeface="Arial" panose="020B0604020202020204" pitchFamily="34" charset="0"/>
              </a:rPr>
              <a:t>11%</a:t>
            </a:r>
            <a:r>
              <a:rPr lang="en-US" sz="2000" dirty="0">
                <a:solidFill>
                  <a:schemeClr val="tx1">
                    <a:lumMod val="65000"/>
                    <a:lumOff val="35000"/>
                  </a:schemeClr>
                </a:solidFill>
                <a:latin typeface="Arial" panose="020B0604020202020204" pitchFamily="34" charset="0"/>
                <a:cs typeface="Arial" panose="020B0604020202020204" pitchFamily="34" charset="0"/>
              </a:rPr>
              <a:t>, highlighting areas for potential growth.</a:t>
            </a:r>
          </a:p>
          <a:p>
            <a:endParaRPr lang="en-US" sz="2000" dirty="0">
              <a:solidFill>
                <a:schemeClr val="accent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B6A22B4-9D21-6417-D867-FA66E9BE49E6}"/>
              </a:ext>
            </a:extLst>
          </p:cNvPr>
          <p:cNvPicPr>
            <a:picLocks noChangeAspect="1"/>
          </p:cNvPicPr>
          <p:nvPr/>
        </p:nvPicPr>
        <p:blipFill rotWithShape="1">
          <a:blip r:embed="rId2"/>
          <a:srcRect b="21765"/>
          <a:stretch/>
        </p:blipFill>
        <p:spPr>
          <a:xfrm>
            <a:off x="7392837" y="1647647"/>
            <a:ext cx="4391901" cy="2803584"/>
          </a:xfrm>
          <a:prstGeom prst="rect">
            <a:avLst/>
          </a:prstGeom>
        </p:spPr>
      </p:pic>
      <p:sp>
        <p:nvSpPr>
          <p:cNvPr id="2" name="Title 3">
            <a:extLst>
              <a:ext uri="{FF2B5EF4-FFF2-40B4-BE49-F238E27FC236}">
                <a16:creationId xmlns:a16="http://schemas.microsoft.com/office/drawing/2014/main" id="{BB92A297-2485-8C9F-48AF-32418EE072D7}"/>
              </a:ext>
            </a:extLst>
          </p:cNvPr>
          <p:cNvSpPr txBox="1">
            <a:spLocks/>
          </p:cNvSpPr>
          <p:nvPr/>
        </p:nvSpPr>
        <p:spPr>
          <a:xfrm>
            <a:off x="7151914" y="1203388"/>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Channel wise </a:t>
            </a:r>
            <a:r>
              <a:rPr lang="en-US" sz="1600" b="1" dirty="0">
                <a:solidFill>
                  <a:schemeClr val="tx1">
                    <a:lumMod val="65000"/>
                    <a:lumOff val="35000"/>
                  </a:schemeClr>
                </a:solidFill>
                <a:latin typeface="Arial" panose="020B0604020202020204" pitchFamily="34" charset="0"/>
                <a:cs typeface="Arial" panose="020B0604020202020204" pitchFamily="34" charset="0"/>
              </a:rPr>
              <a:t>Gross sales contribution </a:t>
            </a:r>
            <a:r>
              <a:rPr lang="en-US" sz="1600" dirty="0">
                <a:solidFill>
                  <a:schemeClr val="tx1">
                    <a:lumMod val="65000"/>
                    <a:lumOff val="35000"/>
                  </a:schemeClr>
                </a:solidFill>
                <a:latin typeface="Arial" panose="020B0604020202020204" pitchFamily="34" charset="0"/>
                <a:cs typeface="Arial" panose="020B0604020202020204" pitchFamily="34" charset="0"/>
              </a:rPr>
              <a:t>for</a:t>
            </a:r>
            <a:br>
              <a:rPr lang="en-US" sz="1600" dirty="0">
                <a:solidFill>
                  <a:schemeClr val="tx1">
                    <a:lumMod val="65000"/>
                    <a:lumOff val="35000"/>
                  </a:schemeClr>
                </a:solidFill>
                <a:latin typeface="Arial" panose="020B0604020202020204" pitchFamily="34" charset="0"/>
                <a:cs typeface="Arial" panose="020B0604020202020204" pitchFamily="34" charset="0"/>
              </a:rPr>
            </a:br>
            <a:r>
              <a:rPr lang="en-US" sz="1600" dirty="0">
                <a:solidFill>
                  <a:schemeClr val="tx1">
                    <a:lumMod val="65000"/>
                    <a:lumOff val="35000"/>
                  </a:schemeClr>
                </a:solidFill>
                <a:latin typeface="Arial" panose="020B0604020202020204" pitchFamily="34" charset="0"/>
                <a:cs typeface="Arial" panose="020B0604020202020204" pitchFamily="34" charset="0"/>
              </a:rPr>
              <a:t> </a:t>
            </a:r>
            <a:r>
              <a:rPr lang="en-US" sz="1600" b="1" dirty="0">
                <a:solidFill>
                  <a:schemeClr val="tx1">
                    <a:lumMod val="65000"/>
                    <a:lumOff val="35000"/>
                  </a:schemeClr>
                </a:solidFill>
                <a:latin typeface="Arial" panose="020B0604020202020204" pitchFamily="34" charset="0"/>
                <a:cs typeface="Arial" panose="020B0604020202020204" pitchFamily="34" charset="0"/>
              </a:rPr>
              <a:t>FY 2021</a:t>
            </a:r>
          </a:p>
        </p:txBody>
      </p:sp>
    </p:spTree>
    <p:extLst>
      <p:ext uri="{BB962C8B-B14F-4D97-AF65-F5344CB8AC3E}">
        <p14:creationId xmlns:p14="http://schemas.microsoft.com/office/powerpoint/2010/main" val="2671211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10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996676" y="2183715"/>
            <a:ext cx="4427261" cy="27838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Get the top 3 products in each division that have a high total_sold_quantity in the fiscal year 2021? The final output should contain these fields,  </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division</a:t>
            </a:r>
          </a:p>
          <a:p>
            <a:r>
              <a:rPr lang="en-US" sz="2000" dirty="0">
                <a:solidFill>
                  <a:schemeClr val="bg2">
                    <a:lumMod val="75000"/>
                  </a:schemeClr>
                </a:solidFill>
                <a:latin typeface="Arial" panose="020B0604020202020204" pitchFamily="34" charset="0"/>
                <a:cs typeface="Arial" panose="020B0604020202020204" pitchFamily="34" charset="0"/>
              </a:rPr>
              <a:t>product_code</a:t>
            </a:r>
          </a:p>
          <a:p>
            <a:r>
              <a:rPr lang="en-US" sz="2000" dirty="0">
                <a:solidFill>
                  <a:schemeClr val="bg2">
                    <a:lumMod val="75000"/>
                  </a:schemeClr>
                </a:solidFill>
                <a:latin typeface="Arial" panose="020B0604020202020204" pitchFamily="34" charset="0"/>
                <a:cs typeface="Arial" panose="020B0604020202020204" pitchFamily="34" charset="0"/>
              </a:rPr>
              <a:t>product</a:t>
            </a:r>
          </a:p>
          <a:p>
            <a:r>
              <a:rPr lang="en-US" sz="2000" dirty="0">
                <a:solidFill>
                  <a:schemeClr val="bg2">
                    <a:lumMod val="75000"/>
                  </a:schemeClr>
                </a:solidFill>
                <a:latin typeface="Arial" panose="020B0604020202020204" pitchFamily="34" charset="0"/>
                <a:cs typeface="Arial" panose="020B0604020202020204" pitchFamily="34" charset="0"/>
              </a:rPr>
              <a:t>total_sold_quantity</a:t>
            </a:r>
          </a:p>
          <a:p>
            <a:r>
              <a:rPr lang="en-US" sz="2000" dirty="0" err="1">
                <a:solidFill>
                  <a:schemeClr val="bg2">
                    <a:lumMod val="75000"/>
                  </a:schemeClr>
                </a:solidFill>
                <a:latin typeface="Arial" panose="020B0604020202020204" pitchFamily="34" charset="0"/>
                <a:cs typeface="Arial" panose="020B0604020202020204" pitchFamily="34" charset="0"/>
              </a:rPr>
              <a:t>rank_order</a:t>
            </a:r>
            <a:endParaRPr lang="en-US" sz="2000" dirty="0">
              <a:solidFill>
                <a:schemeClr val="bg2">
                  <a:lumMod val="75000"/>
                </a:schemeClr>
              </a:solidFill>
              <a:latin typeface="Arial" panose="020B0604020202020204" pitchFamily="34" charset="0"/>
              <a:cs typeface="Arial" panose="020B0604020202020204" pitchFamily="34" charset="0"/>
            </a:endParaRP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6039ED19-B5FA-721B-3533-DF22E9520783}"/>
              </a:ext>
            </a:extLst>
          </p:cNvPr>
          <p:cNvPicPr>
            <a:picLocks noChangeAspect="1"/>
          </p:cNvPicPr>
          <p:nvPr/>
        </p:nvPicPr>
        <p:blipFill>
          <a:blip r:embed="rId2"/>
          <a:stretch>
            <a:fillRect/>
          </a:stretch>
        </p:blipFill>
        <p:spPr>
          <a:xfrm>
            <a:off x="7105822" y="2449902"/>
            <a:ext cx="4985006" cy="2251494"/>
          </a:xfrm>
          <a:prstGeom prst="rect">
            <a:avLst/>
          </a:prstGeom>
        </p:spPr>
      </p:pic>
    </p:spTree>
    <p:extLst>
      <p:ext uri="{BB962C8B-B14F-4D97-AF65-F5344CB8AC3E}">
        <p14:creationId xmlns:p14="http://schemas.microsoft.com/office/powerpoint/2010/main" val="1104704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86610" y="154723"/>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sp>
        <p:nvSpPr>
          <p:cNvPr id="2" name="Title 3">
            <a:extLst>
              <a:ext uri="{FF2B5EF4-FFF2-40B4-BE49-F238E27FC236}">
                <a16:creationId xmlns:a16="http://schemas.microsoft.com/office/drawing/2014/main" id="{98B691B8-A91B-2F65-E6A3-93D840D0988A}"/>
              </a:ext>
            </a:extLst>
          </p:cNvPr>
          <p:cNvSpPr txBox="1">
            <a:spLocks/>
          </p:cNvSpPr>
          <p:nvPr/>
        </p:nvSpPr>
        <p:spPr>
          <a:xfrm>
            <a:off x="-131283" y="879664"/>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Top selling products for </a:t>
            </a:r>
            <a:r>
              <a:rPr lang="en-US" sz="1600" b="1" dirty="0">
                <a:solidFill>
                  <a:schemeClr val="tx1">
                    <a:lumMod val="65000"/>
                    <a:lumOff val="35000"/>
                  </a:schemeClr>
                </a:solidFill>
                <a:latin typeface="Arial" panose="020B0604020202020204" pitchFamily="34" charset="0"/>
                <a:cs typeface="Arial" panose="020B0604020202020204" pitchFamily="34" charset="0"/>
              </a:rPr>
              <a:t>PC division </a:t>
            </a:r>
          </a:p>
        </p:txBody>
      </p:sp>
      <p:pic>
        <p:nvPicPr>
          <p:cNvPr id="6" name="Picture 5">
            <a:extLst>
              <a:ext uri="{FF2B5EF4-FFF2-40B4-BE49-F238E27FC236}">
                <a16:creationId xmlns:a16="http://schemas.microsoft.com/office/drawing/2014/main" id="{82B0FBC5-38B4-7A53-46BD-6342A94D6600}"/>
              </a:ext>
            </a:extLst>
          </p:cNvPr>
          <p:cNvPicPr>
            <a:picLocks noChangeAspect="1"/>
          </p:cNvPicPr>
          <p:nvPr/>
        </p:nvPicPr>
        <p:blipFill>
          <a:blip r:embed="rId2"/>
          <a:stretch>
            <a:fillRect/>
          </a:stretch>
        </p:blipFill>
        <p:spPr>
          <a:xfrm>
            <a:off x="331124" y="1501989"/>
            <a:ext cx="3400279" cy="2393299"/>
          </a:xfrm>
          <a:prstGeom prst="rect">
            <a:avLst/>
          </a:prstGeom>
        </p:spPr>
      </p:pic>
      <p:sp>
        <p:nvSpPr>
          <p:cNvPr id="8" name="Title 3">
            <a:extLst>
              <a:ext uri="{FF2B5EF4-FFF2-40B4-BE49-F238E27FC236}">
                <a16:creationId xmlns:a16="http://schemas.microsoft.com/office/drawing/2014/main" id="{6E47BF2A-73D3-9798-D76D-39854E7A646E}"/>
              </a:ext>
            </a:extLst>
          </p:cNvPr>
          <p:cNvSpPr txBox="1">
            <a:spLocks/>
          </p:cNvSpPr>
          <p:nvPr/>
        </p:nvSpPr>
        <p:spPr>
          <a:xfrm>
            <a:off x="3437783" y="1409957"/>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Top selling products for </a:t>
            </a:r>
            <a:r>
              <a:rPr lang="en-US" sz="1600" b="1" dirty="0">
                <a:solidFill>
                  <a:schemeClr val="tx1">
                    <a:lumMod val="65000"/>
                    <a:lumOff val="35000"/>
                  </a:schemeClr>
                </a:solidFill>
                <a:latin typeface="Arial" panose="020B0604020202020204" pitchFamily="34" charset="0"/>
                <a:cs typeface="Arial" panose="020B0604020202020204" pitchFamily="34" charset="0"/>
              </a:rPr>
              <a:t>P &amp; A division </a:t>
            </a:r>
          </a:p>
        </p:txBody>
      </p:sp>
      <p:sp>
        <p:nvSpPr>
          <p:cNvPr id="10" name="Title 3">
            <a:extLst>
              <a:ext uri="{FF2B5EF4-FFF2-40B4-BE49-F238E27FC236}">
                <a16:creationId xmlns:a16="http://schemas.microsoft.com/office/drawing/2014/main" id="{BF4B50A5-E975-613F-84D6-7EBC2891BFC5}"/>
              </a:ext>
            </a:extLst>
          </p:cNvPr>
          <p:cNvSpPr txBox="1">
            <a:spLocks/>
          </p:cNvSpPr>
          <p:nvPr/>
        </p:nvSpPr>
        <p:spPr>
          <a:xfrm>
            <a:off x="7401047" y="1814995"/>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Top selling products for </a:t>
            </a:r>
            <a:r>
              <a:rPr lang="en-US" sz="1600" b="1" dirty="0">
                <a:solidFill>
                  <a:schemeClr val="tx1">
                    <a:lumMod val="65000"/>
                    <a:lumOff val="35000"/>
                  </a:schemeClr>
                </a:solidFill>
                <a:latin typeface="Arial" panose="020B0604020202020204" pitchFamily="34" charset="0"/>
                <a:cs typeface="Arial" panose="020B0604020202020204" pitchFamily="34" charset="0"/>
              </a:rPr>
              <a:t>N &amp; S division </a:t>
            </a:r>
          </a:p>
        </p:txBody>
      </p:sp>
      <p:pic>
        <p:nvPicPr>
          <p:cNvPr id="13" name="Picture 12">
            <a:extLst>
              <a:ext uri="{FF2B5EF4-FFF2-40B4-BE49-F238E27FC236}">
                <a16:creationId xmlns:a16="http://schemas.microsoft.com/office/drawing/2014/main" id="{11D4A83B-996B-4317-41B2-FC19FDC31447}"/>
              </a:ext>
            </a:extLst>
          </p:cNvPr>
          <p:cNvPicPr>
            <a:picLocks noChangeAspect="1"/>
          </p:cNvPicPr>
          <p:nvPr/>
        </p:nvPicPr>
        <p:blipFill>
          <a:blip r:embed="rId3"/>
          <a:stretch>
            <a:fillRect/>
          </a:stretch>
        </p:blipFill>
        <p:spPr>
          <a:xfrm>
            <a:off x="3999047" y="2103010"/>
            <a:ext cx="3402000" cy="2788397"/>
          </a:xfrm>
          <a:prstGeom prst="rect">
            <a:avLst/>
          </a:prstGeom>
        </p:spPr>
      </p:pic>
      <p:pic>
        <p:nvPicPr>
          <p:cNvPr id="15" name="Picture 14">
            <a:extLst>
              <a:ext uri="{FF2B5EF4-FFF2-40B4-BE49-F238E27FC236}">
                <a16:creationId xmlns:a16="http://schemas.microsoft.com/office/drawing/2014/main" id="{6380A381-9177-F469-3C1E-E6100C035CE0}"/>
              </a:ext>
            </a:extLst>
          </p:cNvPr>
          <p:cNvPicPr>
            <a:picLocks noChangeAspect="1"/>
          </p:cNvPicPr>
          <p:nvPr/>
        </p:nvPicPr>
        <p:blipFill>
          <a:blip r:embed="rId4"/>
          <a:stretch>
            <a:fillRect/>
          </a:stretch>
        </p:blipFill>
        <p:spPr>
          <a:xfrm>
            <a:off x="7966203" y="2524090"/>
            <a:ext cx="3398555" cy="2863166"/>
          </a:xfrm>
          <a:prstGeom prst="rect">
            <a:avLst/>
          </a:prstGeom>
        </p:spPr>
      </p:pic>
      <p:pic>
        <p:nvPicPr>
          <p:cNvPr id="16" name="Picture 15">
            <a:extLst>
              <a:ext uri="{FF2B5EF4-FFF2-40B4-BE49-F238E27FC236}">
                <a16:creationId xmlns:a16="http://schemas.microsoft.com/office/drawing/2014/main" id="{0593A40C-0DD2-3F3D-8EB0-5B4B648A007B}"/>
              </a:ext>
            </a:extLst>
          </p:cNvPr>
          <p:cNvPicPr>
            <a:picLocks noChangeAspect="1"/>
          </p:cNvPicPr>
          <p:nvPr/>
        </p:nvPicPr>
        <p:blipFill rotWithShape="1">
          <a:blip r:embed="rId5"/>
          <a:srcRect t="28050" b="8806"/>
          <a:stretch/>
        </p:blipFill>
        <p:spPr>
          <a:xfrm>
            <a:off x="5063705" y="4962257"/>
            <a:ext cx="1197975" cy="971571"/>
          </a:xfrm>
          <a:prstGeom prst="rect">
            <a:avLst/>
          </a:prstGeom>
        </p:spPr>
      </p:pic>
      <p:pic>
        <p:nvPicPr>
          <p:cNvPr id="5" name="Picture 4">
            <a:extLst>
              <a:ext uri="{FF2B5EF4-FFF2-40B4-BE49-F238E27FC236}">
                <a16:creationId xmlns:a16="http://schemas.microsoft.com/office/drawing/2014/main" id="{D9FFBA1D-048D-D2F6-4599-61FA772F4EF1}"/>
              </a:ext>
            </a:extLst>
          </p:cNvPr>
          <p:cNvPicPr>
            <a:picLocks noChangeAspect="1"/>
          </p:cNvPicPr>
          <p:nvPr/>
        </p:nvPicPr>
        <p:blipFill rotWithShape="1">
          <a:blip r:embed="rId6"/>
          <a:srcRect l="11087" r="10394" b="6590"/>
          <a:stretch/>
        </p:blipFill>
        <p:spPr>
          <a:xfrm rot="17378550">
            <a:off x="9161253" y="5221343"/>
            <a:ext cx="1198800" cy="1528486"/>
          </a:xfrm>
          <a:prstGeom prst="rect">
            <a:avLst/>
          </a:prstGeom>
        </p:spPr>
      </p:pic>
      <p:pic>
        <p:nvPicPr>
          <p:cNvPr id="9" name="Picture 8">
            <a:extLst>
              <a:ext uri="{FF2B5EF4-FFF2-40B4-BE49-F238E27FC236}">
                <a16:creationId xmlns:a16="http://schemas.microsoft.com/office/drawing/2014/main" id="{51BB9156-A5B9-3540-652A-C581753FF48E}"/>
              </a:ext>
            </a:extLst>
          </p:cNvPr>
          <p:cNvPicPr>
            <a:picLocks noChangeAspect="1"/>
          </p:cNvPicPr>
          <p:nvPr/>
        </p:nvPicPr>
        <p:blipFill rotWithShape="1">
          <a:blip r:embed="rId7"/>
          <a:srcRect b="16604"/>
          <a:stretch/>
        </p:blipFill>
        <p:spPr>
          <a:xfrm>
            <a:off x="1254187" y="4051787"/>
            <a:ext cx="1478364" cy="1049198"/>
          </a:xfrm>
          <a:prstGeom prst="rect">
            <a:avLst/>
          </a:prstGeom>
        </p:spPr>
      </p:pic>
      <p:sp>
        <p:nvSpPr>
          <p:cNvPr id="3" name="Title 3">
            <a:extLst>
              <a:ext uri="{FF2B5EF4-FFF2-40B4-BE49-F238E27FC236}">
                <a16:creationId xmlns:a16="http://schemas.microsoft.com/office/drawing/2014/main" id="{5741148B-A04E-8375-81F3-F7C14E2AD441}"/>
              </a:ext>
            </a:extLst>
          </p:cNvPr>
          <p:cNvSpPr txBox="1">
            <a:spLocks/>
          </p:cNvSpPr>
          <p:nvPr/>
        </p:nvSpPr>
        <p:spPr>
          <a:xfrm>
            <a:off x="3437335" y="1409957"/>
            <a:ext cx="452886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Top selling products for </a:t>
            </a:r>
            <a:r>
              <a:rPr lang="en-US" sz="1600" b="1" dirty="0">
                <a:solidFill>
                  <a:schemeClr val="tx1">
                    <a:lumMod val="65000"/>
                    <a:lumOff val="35000"/>
                  </a:schemeClr>
                </a:solidFill>
                <a:latin typeface="Arial" panose="020B0604020202020204" pitchFamily="34" charset="0"/>
                <a:cs typeface="Arial" panose="020B0604020202020204" pitchFamily="34" charset="0"/>
              </a:rPr>
              <a:t>P &amp; A division </a:t>
            </a:r>
          </a:p>
        </p:txBody>
      </p:sp>
    </p:spTree>
    <p:extLst>
      <p:ext uri="{BB962C8B-B14F-4D97-AF65-F5344CB8AC3E}">
        <p14:creationId xmlns:p14="http://schemas.microsoft.com/office/powerpoint/2010/main" val="20715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48CB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4C64E-9FE1-9BDA-4C98-4F38D5DA5899}"/>
              </a:ext>
            </a:extLst>
          </p:cNvPr>
          <p:cNvSpPr/>
          <p:nvPr/>
        </p:nvSpPr>
        <p:spPr>
          <a:xfrm>
            <a:off x="9516140" y="0"/>
            <a:ext cx="882502" cy="6858000"/>
          </a:xfrm>
          <a:prstGeom prst="rect">
            <a:avLst/>
          </a:prstGeom>
          <a:solidFill>
            <a:srgbClr val="74BB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3">
            <a:extLst>
              <a:ext uri="{FF2B5EF4-FFF2-40B4-BE49-F238E27FC236}">
                <a16:creationId xmlns:a16="http://schemas.microsoft.com/office/drawing/2014/main" id="{3AA6FD90-89B1-4DBD-60E3-C15A04E89D7A}"/>
              </a:ext>
            </a:extLst>
          </p:cNvPr>
          <p:cNvSpPr txBox="1">
            <a:spLocks/>
          </p:cNvSpPr>
          <p:nvPr/>
        </p:nvSpPr>
        <p:spPr>
          <a:xfrm>
            <a:off x="2036634" y="2169876"/>
            <a:ext cx="8292327" cy="2123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9600" dirty="0">
                <a:solidFill>
                  <a:srgbClr val="FEFEFF"/>
                </a:solidFill>
                <a:latin typeface="Gill Sans MT" panose="020B0502020104020203" pitchFamily="34" charset="0"/>
              </a:rPr>
              <a:t>THANK YOU !</a:t>
            </a:r>
          </a:p>
        </p:txBody>
      </p:sp>
      <p:grpSp>
        <p:nvGrpSpPr>
          <p:cNvPr id="7" name="Group 6">
            <a:extLst>
              <a:ext uri="{FF2B5EF4-FFF2-40B4-BE49-F238E27FC236}">
                <a16:creationId xmlns:a16="http://schemas.microsoft.com/office/drawing/2014/main" id="{3B5BE259-F99C-DE51-85A0-3A98BE85271E}"/>
              </a:ext>
            </a:extLst>
          </p:cNvPr>
          <p:cNvGrpSpPr/>
          <p:nvPr/>
        </p:nvGrpSpPr>
        <p:grpSpPr>
          <a:xfrm>
            <a:off x="2468969" y="4046638"/>
            <a:ext cx="3059962" cy="492895"/>
            <a:chOff x="3181350" y="4046638"/>
            <a:chExt cx="3059962" cy="492895"/>
          </a:xfrm>
        </p:grpSpPr>
        <p:pic>
          <p:nvPicPr>
            <p:cNvPr id="5" name="Graphic 4" descr="Envelope">
              <a:extLst>
                <a:ext uri="{FF2B5EF4-FFF2-40B4-BE49-F238E27FC236}">
                  <a16:creationId xmlns:a16="http://schemas.microsoft.com/office/drawing/2014/main" id="{3A33B699-5A94-3F19-3FA6-6732AF573D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1350" y="4046638"/>
              <a:ext cx="492895" cy="492895"/>
            </a:xfrm>
            <a:prstGeom prst="rect">
              <a:avLst/>
            </a:prstGeom>
          </p:spPr>
        </p:pic>
        <p:sp>
          <p:nvSpPr>
            <p:cNvPr id="6" name="Title 3">
              <a:extLst>
                <a:ext uri="{FF2B5EF4-FFF2-40B4-BE49-F238E27FC236}">
                  <a16:creationId xmlns:a16="http://schemas.microsoft.com/office/drawing/2014/main" id="{C27C1610-6DDF-7DC2-F4E9-D4F8C8692B5C}"/>
                </a:ext>
              </a:extLst>
            </p:cNvPr>
            <p:cNvSpPr txBox="1">
              <a:spLocks/>
            </p:cNvSpPr>
            <p:nvPr/>
          </p:nvSpPr>
          <p:spPr>
            <a:xfrm>
              <a:off x="3664754" y="4073706"/>
              <a:ext cx="257655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600" dirty="0">
                  <a:solidFill>
                    <a:schemeClr val="bg1">
                      <a:lumMod val="85000"/>
                    </a:schemeClr>
                  </a:solidFill>
                  <a:latin typeface="Arial" panose="020B0604020202020204" pitchFamily="34" charset="0"/>
                  <a:cs typeface="Arial" panose="020B0604020202020204" pitchFamily="34" charset="0"/>
                </a:rPr>
                <a:t>Patro.roshan07@gmail.com</a:t>
              </a:r>
              <a:endParaRPr lang="en-US" sz="1600" b="1" dirty="0">
                <a:solidFill>
                  <a:schemeClr val="bg1">
                    <a:lumMod val="85000"/>
                  </a:schemeClr>
                </a:solidFill>
                <a:latin typeface="Arial" panose="020B0604020202020204" pitchFamily="34" charset="0"/>
                <a:cs typeface="Arial" panose="020B0604020202020204" pitchFamily="34" charset="0"/>
              </a:endParaRPr>
            </a:p>
          </p:txBody>
        </p:sp>
      </p:grpSp>
      <p:sp>
        <p:nvSpPr>
          <p:cNvPr id="12" name="TextBox 11">
            <a:extLst>
              <a:ext uri="{FF2B5EF4-FFF2-40B4-BE49-F238E27FC236}">
                <a16:creationId xmlns:a16="http://schemas.microsoft.com/office/drawing/2014/main" id="{B6992CDA-398E-6C03-09D7-B3520BE59479}"/>
              </a:ext>
            </a:extLst>
          </p:cNvPr>
          <p:cNvSpPr txBox="1"/>
          <p:nvPr/>
        </p:nvSpPr>
        <p:spPr>
          <a:xfrm>
            <a:off x="3048886" y="3249650"/>
            <a:ext cx="6097772" cy="369332"/>
          </a:xfrm>
          <a:prstGeom prst="rect">
            <a:avLst/>
          </a:prstGeom>
          <a:noFill/>
        </p:spPr>
        <p:txBody>
          <a:bodyPr wrap="square">
            <a:spAutoFit/>
          </a:bodyPr>
          <a:lstStyle/>
          <a:p>
            <a:endParaRPr lang="en-IN" dirty="0"/>
          </a:p>
        </p:txBody>
      </p:sp>
      <p:grpSp>
        <p:nvGrpSpPr>
          <p:cNvPr id="11" name="Group 10">
            <a:extLst>
              <a:ext uri="{FF2B5EF4-FFF2-40B4-BE49-F238E27FC236}">
                <a16:creationId xmlns:a16="http://schemas.microsoft.com/office/drawing/2014/main" id="{D512268B-86C3-94A8-AE88-EDB59E7AB8F5}"/>
              </a:ext>
            </a:extLst>
          </p:cNvPr>
          <p:cNvGrpSpPr/>
          <p:nvPr/>
        </p:nvGrpSpPr>
        <p:grpSpPr>
          <a:xfrm>
            <a:off x="7113526" y="4073706"/>
            <a:ext cx="3139616" cy="465827"/>
            <a:chOff x="6182797" y="4046638"/>
            <a:chExt cx="3139616" cy="465827"/>
          </a:xfrm>
        </p:grpSpPr>
        <p:pic>
          <p:nvPicPr>
            <p:cNvPr id="8" name="Graphic 7">
              <a:extLst>
                <a:ext uri="{FF2B5EF4-FFF2-40B4-BE49-F238E27FC236}">
                  <a16:creationId xmlns:a16="http://schemas.microsoft.com/office/drawing/2014/main" id="{DB8C3AFD-C99B-0C87-328D-8080375BCD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2797" y="4046977"/>
              <a:ext cx="369332" cy="369332"/>
            </a:xfrm>
            <a:prstGeom prst="rect">
              <a:avLst/>
            </a:prstGeom>
          </p:spPr>
        </p:pic>
        <p:sp>
          <p:nvSpPr>
            <p:cNvPr id="9" name="Title 3">
              <a:extLst>
                <a:ext uri="{FF2B5EF4-FFF2-40B4-BE49-F238E27FC236}">
                  <a16:creationId xmlns:a16="http://schemas.microsoft.com/office/drawing/2014/main" id="{0EC075B4-ACCA-F467-177D-BC225E3092C4}"/>
                </a:ext>
              </a:extLst>
            </p:cNvPr>
            <p:cNvSpPr txBox="1">
              <a:spLocks/>
            </p:cNvSpPr>
            <p:nvPr/>
          </p:nvSpPr>
          <p:spPr>
            <a:xfrm>
              <a:off x="6745855" y="4046638"/>
              <a:ext cx="2576558" cy="4658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1600" dirty="0">
                  <a:latin typeface="Arial" panose="020B0604020202020204" pitchFamily="34" charset="0"/>
                  <a:cs typeface="Arial" panose="020B0604020202020204" pitchFamily="34" charset="0"/>
                </a:rPr>
                <a:t>Roshan Patro </a:t>
              </a:r>
              <a:endParaRPr lang="en-US" sz="1600" b="1" dirty="0">
                <a:solidFill>
                  <a:schemeClr val="bg1">
                    <a:lumMod val="8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5269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a:extLst>
              <a:ext uri="{FF2B5EF4-FFF2-40B4-BE49-F238E27FC236}">
                <a16:creationId xmlns:a16="http://schemas.microsoft.com/office/drawing/2014/main" id="{9A4C9F70-6A92-9DD4-CB95-AF4CFBCA2EC9}"/>
              </a:ext>
            </a:extLst>
          </p:cNvPr>
          <p:cNvGraphicFramePr/>
          <p:nvPr>
            <p:extLst>
              <p:ext uri="{D42A27DB-BD31-4B8C-83A1-F6EECF244321}">
                <p14:modId xmlns:p14="http://schemas.microsoft.com/office/powerpoint/2010/main" val="3498106190"/>
              </p:ext>
            </p:extLst>
          </p:nvPr>
        </p:nvGraphicFramePr>
        <p:xfrm>
          <a:off x="-352687" y="1634066"/>
          <a:ext cx="4803917" cy="3481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1" name="Diagram 20">
            <a:extLst>
              <a:ext uri="{FF2B5EF4-FFF2-40B4-BE49-F238E27FC236}">
                <a16:creationId xmlns:a16="http://schemas.microsoft.com/office/drawing/2014/main" id="{83254852-2719-20EE-826F-1DB901CFCDFC}"/>
              </a:ext>
            </a:extLst>
          </p:cNvPr>
          <p:cNvGraphicFramePr/>
          <p:nvPr>
            <p:extLst>
              <p:ext uri="{D42A27DB-BD31-4B8C-83A1-F6EECF244321}">
                <p14:modId xmlns:p14="http://schemas.microsoft.com/office/powerpoint/2010/main" val="3905906834"/>
              </p:ext>
            </p:extLst>
          </p:nvPr>
        </p:nvGraphicFramePr>
        <p:xfrm>
          <a:off x="3560830" y="1634066"/>
          <a:ext cx="4803917" cy="34813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2" name="Diagram 21">
            <a:extLst>
              <a:ext uri="{FF2B5EF4-FFF2-40B4-BE49-F238E27FC236}">
                <a16:creationId xmlns:a16="http://schemas.microsoft.com/office/drawing/2014/main" id="{FC13FF60-E320-14F4-0B70-A36039AEA30D}"/>
              </a:ext>
            </a:extLst>
          </p:cNvPr>
          <p:cNvGraphicFramePr/>
          <p:nvPr>
            <p:extLst>
              <p:ext uri="{D42A27DB-BD31-4B8C-83A1-F6EECF244321}">
                <p14:modId xmlns:p14="http://schemas.microsoft.com/office/powerpoint/2010/main" val="863144083"/>
              </p:ext>
            </p:extLst>
          </p:nvPr>
        </p:nvGraphicFramePr>
        <p:xfrm>
          <a:off x="8177842" y="1271756"/>
          <a:ext cx="3643222" cy="348139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Rectangle 22">
            <a:extLst>
              <a:ext uri="{FF2B5EF4-FFF2-40B4-BE49-F238E27FC236}">
                <a16:creationId xmlns:a16="http://schemas.microsoft.com/office/drawing/2014/main" id="{1DF57E96-3F0C-790C-DCB4-813CC4444727}"/>
              </a:ext>
            </a:extLst>
          </p:cNvPr>
          <p:cNvSpPr/>
          <p:nvPr/>
        </p:nvSpPr>
        <p:spPr>
          <a:xfrm>
            <a:off x="0" y="0"/>
            <a:ext cx="12192000" cy="1138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itle 3">
            <a:extLst>
              <a:ext uri="{FF2B5EF4-FFF2-40B4-BE49-F238E27FC236}">
                <a16:creationId xmlns:a16="http://schemas.microsoft.com/office/drawing/2014/main" id="{578F2C9F-4761-ED45-430E-AE04D20830C9}"/>
              </a:ext>
            </a:extLst>
          </p:cNvPr>
          <p:cNvSpPr txBox="1">
            <a:spLocks/>
          </p:cNvSpPr>
          <p:nvPr/>
        </p:nvSpPr>
        <p:spPr>
          <a:xfrm>
            <a:off x="843478" y="34320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err="1">
                <a:solidFill>
                  <a:schemeClr val="bg1"/>
                </a:solidFill>
                <a:latin typeface="Arial Black" panose="020B0A04020102020204" pitchFamily="34" charset="0"/>
              </a:rPr>
              <a:t>AtliQ’s</a:t>
            </a:r>
            <a:r>
              <a:rPr lang="en-US" sz="2000" dirty="0">
                <a:solidFill>
                  <a:schemeClr val="bg1"/>
                </a:solidFill>
                <a:latin typeface="Arial Black" panose="020B0A04020102020204" pitchFamily="34" charset="0"/>
              </a:rPr>
              <a:t> Products </a:t>
            </a:r>
            <a:endParaRPr lang="en-US" sz="2000" dirty="0">
              <a:solidFill>
                <a:schemeClr val="bg1"/>
              </a:solidFill>
            </a:endParaRPr>
          </a:p>
        </p:txBody>
      </p:sp>
    </p:spTree>
    <p:extLst>
      <p:ext uri="{BB962C8B-B14F-4D97-AF65-F5344CB8AC3E}">
        <p14:creationId xmlns:p14="http://schemas.microsoft.com/office/powerpoint/2010/main" val="138722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F57E96-3F0C-790C-DCB4-813CC4444727}"/>
              </a:ext>
            </a:extLst>
          </p:cNvPr>
          <p:cNvSpPr/>
          <p:nvPr/>
        </p:nvSpPr>
        <p:spPr>
          <a:xfrm>
            <a:off x="0" y="0"/>
            <a:ext cx="12192000" cy="1138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itle 3">
            <a:extLst>
              <a:ext uri="{FF2B5EF4-FFF2-40B4-BE49-F238E27FC236}">
                <a16:creationId xmlns:a16="http://schemas.microsoft.com/office/drawing/2014/main" id="{578F2C9F-4761-ED45-430E-AE04D20830C9}"/>
              </a:ext>
            </a:extLst>
          </p:cNvPr>
          <p:cNvSpPr txBox="1">
            <a:spLocks/>
          </p:cNvSpPr>
          <p:nvPr/>
        </p:nvSpPr>
        <p:spPr>
          <a:xfrm>
            <a:off x="843478" y="34320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err="1">
                <a:solidFill>
                  <a:schemeClr val="bg1"/>
                </a:solidFill>
                <a:latin typeface="Arial Black" panose="020B0A04020102020204" pitchFamily="34" charset="0"/>
              </a:rPr>
              <a:t>AtliQ’s</a:t>
            </a:r>
            <a:r>
              <a:rPr lang="en-US" sz="2000" dirty="0">
                <a:solidFill>
                  <a:schemeClr val="bg1"/>
                </a:solidFill>
                <a:latin typeface="Arial Black" panose="020B0A04020102020204" pitchFamily="34" charset="0"/>
              </a:rPr>
              <a:t> Market </a:t>
            </a:r>
            <a:endParaRPr lang="en-US" sz="2000" dirty="0">
              <a:solidFill>
                <a:schemeClr val="bg1"/>
              </a:solidFill>
            </a:endParaRPr>
          </a:p>
        </p:txBody>
      </p:sp>
      <p:pic>
        <p:nvPicPr>
          <p:cNvPr id="2" name="Picture 1">
            <a:extLst>
              <a:ext uri="{FF2B5EF4-FFF2-40B4-BE49-F238E27FC236}">
                <a16:creationId xmlns:a16="http://schemas.microsoft.com/office/drawing/2014/main" id="{B7C7B119-1333-3B10-A20D-EB3035621496}"/>
              </a:ext>
            </a:extLst>
          </p:cNvPr>
          <p:cNvPicPr>
            <a:picLocks noChangeAspect="1"/>
          </p:cNvPicPr>
          <p:nvPr/>
        </p:nvPicPr>
        <p:blipFill>
          <a:blip r:embed="rId2"/>
          <a:stretch>
            <a:fillRect/>
          </a:stretch>
        </p:blipFill>
        <p:spPr>
          <a:xfrm>
            <a:off x="1078303" y="1434997"/>
            <a:ext cx="9842740" cy="5147840"/>
          </a:xfrm>
          <a:prstGeom prst="rect">
            <a:avLst/>
          </a:prstGeom>
        </p:spPr>
      </p:pic>
    </p:spTree>
    <p:extLst>
      <p:ext uri="{BB962C8B-B14F-4D97-AF65-F5344CB8AC3E}">
        <p14:creationId xmlns:p14="http://schemas.microsoft.com/office/powerpoint/2010/main" val="358724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3">
            <a:extLst>
              <a:ext uri="{FF2B5EF4-FFF2-40B4-BE49-F238E27FC236}">
                <a16:creationId xmlns:a16="http://schemas.microsoft.com/office/drawing/2014/main" id="{578F2C9F-4761-ED45-430E-AE04D20830C9}"/>
              </a:ext>
            </a:extLst>
          </p:cNvPr>
          <p:cNvSpPr txBox="1">
            <a:spLocks/>
          </p:cNvSpPr>
          <p:nvPr/>
        </p:nvSpPr>
        <p:spPr>
          <a:xfrm>
            <a:off x="843477" y="343209"/>
            <a:ext cx="4813043"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bg1"/>
                </a:solidFill>
                <a:latin typeface="Arial Black" panose="020B0A04020102020204" pitchFamily="34" charset="0"/>
              </a:rPr>
              <a:t>Ad Hoc Requests and Tools</a:t>
            </a:r>
            <a:endParaRPr lang="en-US" sz="2000" dirty="0">
              <a:solidFill>
                <a:schemeClr val="bg1"/>
              </a:solidFill>
            </a:endParaRPr>
          </a:p>
        </p:txBody>
      </p:sp>
      <p:pic>
        <p:nvPicPr>
          <p:cNvPr id="4" name="Picture 3">
            <a:extLst>
              <a:ext uri="{FF2B5EF4-FFF2-40B4-BE49-F238E27FC236}">
                <a16:creationId xmlns:a16="http://schemas.microsoft.com/office/drawing/2014/main" id="{477D02DC-1772-B4BE-79DB-713223B9847A}"/>
              </a:ext>
            </a:extLst>
          </p:cNvPr>
          <p:cNvPicPr>
            <a:picLocks noChangeAspect="1"/>
          </p:cNvPicPr>
          <p:nvPr/>
        </p:nvPicPr>
        <p:blipFill>
          <a:blip r:embed="rId3"/>
          <a:stretch>
            <a:fillRect/>
          </a:stretch>
        </p:blipFill>
        <p:spPr>
          <a:xfrm>
            <a:off x="585041" y="96754"/>
            <a:ext cx="3753043" cy="4959605"/>
          </a:xfrm>
          <a:prstGeom prst="rect">
            <a:avLst/>
          </a:prstGeom>
        </p:spPr>
      </p:pic>
      <p:pic>
        <p:nvPicPr>
          <p:cNvPr id="6" name="Picture 5">
            <a:extLst>
              <a:ext uri="{FF2B5EF4-FFF2-40B4-BE49-F238E27FC236}">
                <a16:creationId xmlns:a16="http://schemas.microsoft.com/office/drawing/2014/main" id="{D3070FDF-A32E-63F5-B438-3D828D8A0AEC}"/>
              </a:ext>
            </a:extLst>
          </p:cNvPr>
          <p:cNvPicPr>
            <a:picLocks noChangeAspect="1"/>
          </p:cNvPicPr>
          <p:nvPr/>
        </p:nvPicPr>
        <p:blipFill>
          <a:blip r:embed="rId4"/>
          <a:stretch>
            <a:fillRect/>
          </a:stretch>
        </p:blipFill>
        <p:spPr>
          <a:xfrm>
            <a:off x="4050073" y="2134239"/>
            <a:ext cx="3803845" cy="4991357"/>
          </a:xfrm>
          <a:prstGeom prst="rect">
            <a:avLst/>
          </a:prstGeom>
        </p:spPr>
      </p:pic>
      <p:sp>
        <p:nvSpPr>
          <p:cNvPr id="7" name="Title 3">
            <a:extLst>
              <a:ext uri="{FF2B5EF4-FFF2-40B4-BE49-F238E27FC236}">
                <a16:creationId xmlns:a16="http://schemas.microsoft.com/office/drawing/2014/main" id="{D46270F0-89DE-4AA3-26EA-BC24AB2524A5}"/>
              </a:ext>
            </a:extLst>
          </p:cNvPr>
          <p:cNvSpPr txBox="1">
            <a:spLocks/>
          </p:cNvSpPr>
          <p:nvPr/>
        </p:nvSpPr>
        <p:spPr>
          <a:xfrm>
            <a:off x="8658971" y="4629917"/>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Tools</a:t>
            </a:r>
            <a:endParaRPr lang="en-US" sz="2000" dirty="0">
              <a:solidFill>
                <a:schemeClr val="tx1">
                  <a:lumMod val="65000"/>
                  <a:lumOff val="35000"/>
                </a:schemeClr>
              </a:solidFill>
            </a:endParaRPr>
          </a:p>
        </p:txBody>
      </p:sp>
      <p:pic>
        <p:nvPicPr>
          <p:cNvPr id="9" name="Picture 8">
            <a:extLst>
              <a:ext uri="{FF2B5EF4-FFF2-40B4-BE49-F238E27FC236}">
                <a16:creationId xmlns:a16="http://schemas.microsoft.com/office/drawing/2014/main" id="{32607A67-D0AF-2C0D-9A4B-F5DAC4FCC3CB}"/>
              </a:ext>
            </a:extLst>
          </p:cNvPr>
          <p:cNvPicPr>
            <a:picLocks noChangeAspect="1"/>
          </p:cNvPicPr>
          <p:nvPr/>
        </p:nvPicPr>
        <p:blipFill>
          <a:blip r:embed="rId5"/>
          <a:stretch>
            <a:fillRect/>
          </a:stretch>
        </p:blipFill>
        <p:spPr>
          <a:xfrm>
            <a:off x="8350018" y="5204592"/>
            <a:ext cx="1162575" cy="653948"/>
          </a:xfrm>
          <a:prstGeom prst="rect">
            <a:avLst/>
          </a:prstGeom>
        </p:spPr>
      </p:pic>
      <p:pic>
        <p:nvPicPr>
          <p:cNvPr id="11" name="Picture 10">
            <a:extLst>
              <a:ext uri="{FF2B5EF4-FFF2-40B4-BE49-F238E27FC236}">
                <a16:creationId xmlns:a16="http://schemas.microsoft.com/office/drawing/2014/main" id="{5CA393BD-464D-9E5A-22E1-05E9A501537B}"/>
              </a:ext>
            </a:extLst>
          </p:cNvPr>
          <p:cNvPicPr>
            <a:picLocks noChangeAspect="1"/>
          </p:cNvPicPr>
          <p:nvPr/>
        </p:nvPicPr>
        <p:blipFill>
          <a:blip r:embed="rId6"/>
          <a:stretch>
            <a:fillRect/>
          </a:stretch>
        </p:blipFill>
        <p:spPr>
          <a:xfrm>
            <a:off x="9434017" y="5244229"/>
            <a:ext cx="574676" cy="574676"/>
          </a:xfrm>
          <a:prstGeom prst="rect">
            <a:avLst/>
          </a:prstGeom>
        </p:spPr>
      </p:pic>
      <p:pic>
        <p:nvPicPr>
          <p:cNvPr id="13" name="Picture 12">
            <a:extLst>
              <a:ext uri="{FF2B5EF4-FFF2-40B4-BE49-F238E27FC236}">
                <a16:creationId xmlns:a16="http://schemas.microsoft.com/office/drawing/2014/main" id="{37E610FC-8893-E487-EA44-ADB6FC2802BC}"/>
              </a:ext>
            </a:extLst>
          </p:cNvPr>
          <p:cNvPicPr>
            <a:picLocks noChangeAspect="1"/>
          </p:cNvPicPr>
          <p:nvPr/>
        </p:nvPicPr>
        <p:blipFill>
          <a:blip r:embed="rId7"/>
          <a:stretch>
            <a:fillRect/>
          </a:stretch>
        </p:blipFill>
        <p:spPr>
          <a:xfrm>
            <a:off x="10090299" y="5062090"/>
            <a:ext cx="886546" cy="886546"/>
          </a:xfrm>
          <a:prstGeom prst="rect">
            <a:avLst/>
          </a:prstGeom>
        </p:spPr>
      </p:pic>
      <p:sp>
        <p:nvSpPr>
          <p:cNvPr id="14" name="Title 3">
            <a:extLst>
              <a:ext uri="{FF2B5EF4-FFF2-40B4-BE49-F238E27FC236}">
                <a16:creationId xmlns:a16="http://schemas.microsoft.com/office/drawing/2014/main" id="{754FAD4C-872D-75E5-945F-BB63AF811509}"/>
              </a:ext>
            </a:extLst>
          </p:cNvPr>
          <p:cNvSpPr txBox="1">
            <a:spLocks/>
          </p:cNvSpPr>
          <p:nvPr/>
        </p:nvSpPr>
        <p:spPr>
          <a:xfrm>
            <a:off x="5600419" y="535185"/>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Ad-Hoc-Requests</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162436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4BF78F-E640-D33F-BE22-247C6CC5DCC2}"/>
              </a:ext>
            </a:extLst>
          </p:cNvPr>
          <p:cNvSpPr>
            <a:spLocks noGrp="1"/>
          </p:cNvSpPr>
          <p:nvPr>
            <p:ph type="title" idx="4294967295"/>
          </p:nvPr>
        </p:nvSpPr>
        <p:spPr>
          <a:xfrm>
            <a:off x="774467" y="436661"/>
            <a:ext cx="2947988" cy="574675"/>
          </a:xfrm>
        </p:spPr>
        <p:txBody>
          <a:bodyPr>
            <a:noAutofit/>
          </a:bodyPr>
          <a:lstStyle/>
          <a:p>
            <a:pPr marL="0" indent="0"/>
            <a:r>
              <a:rPr lang="en-US" sz="2000" dirty="0">
                <a:solidFill>
                  <a:schemeClr val="tx1">
                    <a:lumMod val="65000"/>
                    <a:lumOff val="35000"/>
                  </a:schemeClr>
                </a:solidFill>
                <a:latin typeface="Arial Black" panose="020B0A04020102020204" pitchFamily="34" charset="0"/>
              </a:rPr>
              <a:t>Request 1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5" name="Content Placeholder 4">
            <a:extLst>
              <a:ext uri="{FF2B5EF4-FFF2-40B4-BE49-F238E27FC236}">
                <a16:creationId xmlns:a16="http://schemas.microsoft.com/office/drawing/2014/main" id="{E1C174CE-B6D8-4C9B-E81C-A630C4E7F7EF}"/>
              </a:ext>
            </a:extLst>
          </p:cNvPr>
          <p:cNvSpPr>
            <a:spLocks noGrp="1"/>
          </p:cNvSpPr>
          <p:nvPr>
            <p:ph idx="4294967295"/>
          </p:nvPr>
        </p:nvSpPr>
        <p:spPr>
          <a:xfrm>
            <a:off x="676072" y="878366"/>
            <a:ext cx="11012720" cy="920750"/>
          </a:xfrm>
        </p:spPr>
        <p:txBody>
          <a:bodyPr>
            <a:normAutofit/>
          </a:bodyPr>
          <a:lstStyle/>
          <a:p>
            <a:pPr marL="0" indent="0">
              <a:buNone/>
            </a:pPr>
            <a:r>
              <a:rPr lang="en-US" dirty="0">
                <a:solidFill>
                  <a:schemeClr val="accent1"/>
                </a:solidFill>
                <a:latin typeface="Arial" panose="020B0604020202020204" pitchFamily="34" charset="0"/>
                <a:cs typeface="Arial" panose="020B0604020202020204" pitchFamily="34" charset="0"/>
              </a:rPr>
              <a:t>Provide the list of markets in which customer "Atliq Exclusive" operates its business in the APAC region.</a:t>
            </a:r>
            <a:endParaRPr lang="en-IN" dirty="0">
              <a:solidFill>
                <a:schemeClr val="accent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38A2069-B1C7-034B-E52B-F0F57A2DF090}"/>
              </a:ext>
            </a:extLst>
          </p:cNvPr>
          <p:cNvPicPr>
            <a:picLocks noChangeAspect="1"/>
          </p:cNvPicPr>
          <p:nvPr/>
        </p:nvPicPr>
        <p:blipFill>
          <a:blip r:embed="rId2"/>
          <a:stretch>
            <a:fillRect/>
          </a:stretch>
        </p:blipFill>
        <p:spPr>
          <a:xfrm>
            <a:off x="1622721" y="2109667"/>
            <a:ext cx="1572389" cy="2335043"/>
          </a:xfrm>
          <a:prstGeom prst="rect">
            <a:avLst/>
          </a:prstGeom>
        </p:spPr>
      </p:pic>
      <p:pic>
        <p:nvPicPr>
          <p:cNvPr id="3" name="Picture 2">
            <a:extLst>
              <a:ext uri="{FF2B5EF4-FFF2-40B4-BE49-F238E27FC236}">
                <a16:creationId xmlns:a16="http://schemas.microsoft.com/office/drawing/2014/main" id="{BE0413FC-A6D1-9057-3C9E-6939EBD88328}"/>
              </a:ext>
            </a:extLst>
          </p:cNvPr>
          <p:cNvPicPr>
            <a:picLocks noChangeAspect="1"/>
          </p:cNvPicPr>
          <p:nvPr/>
        </p:nvPicPr>
        <p:blipFill>
          <a:blip r:embed="rId3"/>
          <a:stretch>
            <a:fillRect/>
          </a:stretch>
        </p:blipFill>
        <p:spPr>
          <a:xfrm>
            <a:off x="5714148" y="1375669"/>
            <a:ext cx="5974644" cy="4423704"/>
          </a:xfrm>
          <a:prstGeom prst="rect">
            <a:avLst/>
          </a:prstGeom>
        </p:spPr>
      </p:pic>
      <p:sp>
        <p:nvSpPr>
          <p:cNvPr id="6" name="Content Placeholder 4">
            <a:extLst>
              <a:ext uri="{FF2B5EF4-FFF2-40B4-BE49-F238E27FC236}">
                <a16:creationId xmlns:a16="http://schemas.microsoft.com/office/drawing/2014/main" id="{1011224A-CDA9-9B25-EC54-32A1D3381FCC}"/>
              </a:ext>
            </a:extLst>
          </p:cNvPr>
          <p:cNvSpPr txBox="1">
            <a:spLocks/>
          </p:cNvSpPr>
          <p:nvPr/>
        </p:nvSpPr>
        <p:spPr>
          <a:xfrm>
            <a:off x="774467" y="5792792"/>
            <a:ext cx="11012720" cy="92075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sz="1600" dirty="0">
                <a:solidFill>
                  <a:schemeClr val="tx1"/>
                </a:solidFill>
                <a:latin typeface="Arial" panose="020B0604020202020204" pitchFamily="34" charset="0"/>
                <a:cs typeface="Arial" panose="020B0604020202020204" pitchFamily="34" charset="0"/>
              </a:rPr>
              <a:t>Insights</a:t>
            </a:r>
            <a:r>
              <a:rPr lang="en-US"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These are the countries </a:t>
            </a:r>
            <a:r>
              <a:rPr lang="en-US" sz="1600" b="1" dirty="0" err="1">
                <a:latin typeface="Arial" panose="020B0604020202020204" pitchFamily="34" charset="0"/>
                <a:cs typeface="Arial" panose="020B0604020202020204" pitchFamily="34" charset="0"/>
              </a:rPr>
              <a:t>AtliQ</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Exclusive</a:t>
            </a:r>
            <a:r>
              <a:rPr lang="en-US" sz="1600" dirty="0">
                <a:latin typeface="Arial" panose="020B0604020202020204" pitchFamily="34" charset="0"/>
                <a:cs typeface="Arial" panose="020B0604020202020204" pitchFamily="34" charset="0"/>
              </a:rPr>
              <a:t> is operating in the </a:t>
            </a:r>
            <a:r>
              <a:rPr lang="en-US" sz="1600" b="1" dirty="0">
                <a:latin typeface="Arial" panose="020B0604020202020204" pitchFamily="34" charset="0"/>
                <a:cs typeface="Arial" panose="020B0604020202020204" pitchFamily="34" charset="0"/>
              </a:rPr>
              <a:t>APAC</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Region</a:t>
            </a:r>
            <a:r>
              <a:rPr lang="en-US" sz="1600"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832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2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What is the percentage of unique product increase in 2021 vs. 2020? The</a:t>
            </a:r>
          </a:p>
          <a:p>
            <a:r>
              <a:rPr lang="en-US" sz="2000" dirty="0">
                <a:solidFill>
                  <a:schemeClr val="accent1"/>
                </a:solidFill>
                <a:latin typeface="Arial" panose="020B0604020202020204" pitchFamily="34" charset="0"/>
                <a:cs typeface="Arial" panose="020B0604020202020204" pitchFamily="34" charset="0"/>
              </a:rPr>
              <a:t>final output contains these fields,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unique_products_2020</a:t>
            </a:r>
          </a:p>
          <a:p>
            <a:r>
              <a:rPr lang="en-US" sz="2000" dirty="0">
                <a:solidFill>
                  <a:schemeClr val="bg2">
                    <a:lumMod val="75000"/>
                  </a:schemeClr>
                </a:solidFill>
                <a:latin typeface="Arial" panose="020B0604020202020204" pitchFamily="34" charset="0"/>
                <a:cs typeface="Arial" panose="020B0604020202020204" pitchFamily="34" charset="0"/>
              </a:rPr>
              <a:t>unique_products_2021</a:t>
            </a:r>
          </a:p>
          <a:p>
            <a:r>
              <a:rPr lang="en-US" sz="2000" dirty="0">
                <a:solidFill>
                  <a:schemeClr val="bg2">
                    <a:lumMod val="75000"/>
                  </a:schemeClr>
                </a:solidFill>
                <a:latin typeface="Arial" panose="020B0604020202020204" pitchFamily="34" charset="0"/>
                <a:cs typeface="Arial" panose="020B0604020202020204" pitchFamily="34" charset="0"/>
              </a:rPr>
              <a:t>percentage_chg</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29" y="1750959"/>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17" name="Picture 16">
            <a:extLst>
              <a:ext uri="{FF2B5EF4-FFF2-40B4-BE49-F238E27FC236}">
                <a16:creationId xmlns:a16="http://schemas.microsoft.com/office/drawing/2014/main" id="{89F4446B-BA95-9302-0B36-DDD3BB22A374}"/>
              </a:ext>
            </a:extLst>
          </p:cNvPr>
          <p:cNvPicPr>
            <a:picLocks noChangeAspect="1"/>
          </p:cNvPicPr>
          <p:nvPr/>
        </p:nvPicPr>
        <p:blipFill>
          <a:blip r:embed="rId2"/>
          <a:stretch>
            <a:fillRect/>
          </a:stretch>
        </p:blipFill>
        <p:spPr>
          <a:xfrm>
            <a:off x="7386911" y="2587924"/>
            <a:ext cx="4302057" cy="574675"/>
          </a:xfrm>
          <a:prstGeom prst="rect">
            <a:avLst/>
          </a:prstGeom>
        </p:spPr>
      </p:pic>
    </p:spTree>
    <p:extLst>
      <p:ext uri="{BB962C8B-B14F-4D97-AF65-F5344CB8AC3E}">
        <p14:creationId xmlns:p14="http://schemas.microsoft.com/office/powerpoint/2010/main" val="50613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EC8C8-B3C8-7632-7D89-046F0F0D20BF}"/>
              </a:ext>
            </a:extLst>
          </p:cNvPr>
          <p:cNvSpPr txBox="1">
            <a:spLocks/>
          </p:cNvSpPr>
          <p:nvPr/>
        </p:nvSpPr>
        <p:spPr>
          <a:xfrm>
            <a:off x="860731" y="926401"/>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Insights</a:t>
            </a:r>
            <a:endParaRPr lang="en-US"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2FF6697-639F-9116-8B85-10B9798B5632}"/>
              </a:ext>
            </a:extLst>
          </p:cNvPr>
          <p:cNvPicPr>
            <a:picLocks noChangeAspect="1"/>
          </p:cNvPicPr>
          <p:nvPr/>
        </p:nvPicPr>
        <p:blipFill>
          <a:blip r:embed="rId2"/>
          <a:stretch>
            <a:fillRect/>
          </a:stretch>
        </p:blipFill>
        <p:spPr>
          <a:xfrm>
            <a:off x="6811244" y="1604554"/>
            <a:ext cx="4231817" cy="3467739"/>
          </a:xfrm>
          <a:prstGeom prst="rect">
            <a:avLst/>
          </a:prstGeom>
        </p:spPr>
      </p:pic>
      <p:sp>
        <p:nvSpPr>
          <p:cNvPr id="7" name="Oval 6">
            <a:extLst>
              <a:ext uri="{FF2B5EF4-FFF2-40B4-BE49-F238E27FC236}">
                <a16:creationId xmlns:a16="http://schemas.microsoft.com/office/drawing/2014/main" id="{A00A14BE-BE72-3961-2753-31937D0B8307}"/>
              </a:ext>
            </a:extLst>
          </p:cNvPr>
          <p:cNvSpPr/>
          <p:nvPr/>
        </p:nvSpPr>
        <p:spPr>
          <a:xfrm>
            <a:off x="10175890" y="2514600"/>
            <a:ext cx="1199071" cy="711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Arial" panose="020B0604020202020204" pitchFamily="34" charset="0"/>
                <a:cs typeface="Arial" panose="020B0604020202020204" pitchFamily="34" charset="0"/>
              </a:rPr>
              <a:t>36.33%</a:t>
            </a:r>
          </a:p>
        </p:txBody>
      </p:sp>
      <p:cxnSp>
        <p:nvCxnSpPr>
          <p:cNvPr id="9" name="Straight Arrow Connector 8">
            <a:extLst>
              <a:ext uri="{FF2B5EF4-FFF2-40B4-BE49-F238E27FC236}">
                <a16:creationId xmlns:a16="http://schemas.microsoft.com/office/drawing/2014/main" id="{899B755B-71D1-577B-AE91-2A4DC3F5F243}"/>
              </a:ext>
            </a:extLst>
          </p:cNvPr>
          <p:cNvCxnSpPr>
            <a:cxnSpLocks/>
          </p:cNvCxnSpPr>
          <p:nvPr/>
        </p:nvCxnSpPr>
        <p:spPr>
          <a:xfrm flipV="1">
            <a:off x="8156206" y="2277374"/>
            <a:ext cx="469627" cy="474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14C66C19-1DEB-B8FD-0CB6-03D8A4ED0C57}"/>
              </a:ext>
            </a:extLst>
          </p:cNvPr>
          <p:cNvSpPr txBox="1">
            <a:spLocks/>
          </p:cNvSpPr>
          <p:nvPr/>
        </p:nvSpPr>
        <p:spPr>
          <a:xfrm>
            <a:off x="579018" y="1708031"/>
            <a:ext cx="6806242" cy="32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err="1">
                <a:solidFill>
                  <a:schemeClr val="tx1">
                    <a:lumMod val="65000"/>
                    <a:lumOff val="35000"/>
                  </a:schemeClr>
                </a:solidFill>
                <a:latin typeface="Arial" panose="020B0604020202020204" pitchFamily="34" charset="0"/>
                <a:cs typeface="Arial" panose="020B0604020202020204" pitchFamily="34" charset="0"/>
              </a:rPr>
              <a:t>AtliQ</a:t>
            </a:r>
            <a:r>
              <a:rPr lang="en-US" sz="2000" dirty="0">
                <a:solidFill>
                  <a:schemeClr val="tx1">
                    <a:lumMod val="65000"/>
                    <a:lumOff val="35000"/>
                  </a:schemeClr>
                </a:solidFill>
                <a:latin typeface="Arial" panose="020B0604020202020204" pitchFamily="34" charset="0"/>
                <a:cs typeface="Arial" panose="020B0604020202020204" pitchFamily="34" charset="0"/>
              </a:rPr>
              <a:t> hardware has significantly increased number of unique products, with a </a:t>
            </a:r>
            <a:r>
              <a:rPr lang="en-US" sz="2000" b="1" dirty="0">
                <a:solidFill>
                  <a:schemeClr val="tx1">
                    <a:lumMod val="65000"/>
                    <a:lumOff val="35000"/>
                  </a:schemeClr>
                </a:solidFill>
                <a:latin typeface="Arial" panose="020B0604020202020204" pitchFamily="34" charset="0"/>
                <a:cs typeface="Arial" panose="020B0604020202020204" pitchFamily="34" charset="0"/>
              </a:rPr>
              <a:t>36.33% rise from 245 in 2020 to 334 in 2021. </a:t>
            </a:r>
            <a:r>
              <a:rPr lang="en-US" sz="2000" dirty="0">
                <a:solidFill>
                  <a:schemeClr val="tx1">
                    <a:lumMod val="65000"/>
                    <a:lumOff val="35000"/>
                  </a:schemeClr>
                </a:solidFill>
                <a:latin typeface="Arial" panose="020B0604020202020204" pitchFamily="34" charset="0"/>
                <a:cs typeface="Arial" panose="020B0604020202020204" pitchFamily="34" charset="0"/>
              </a:rPr>
              <a:t>This suggests potential expansion and diversification in their product portfolio.</a:t>
            </a:r>
          </a:p>
          <a:p>
            <a:endParaRPr lang="en-US" sz="2000" dirty="0">
              <a:solidFill>
                <a:schemeClr val="accent1"/>
              </a:solidFill>
              <a:latin typeface="Arial" panose="020B0604020202020204" pitchFamily="34" charset="0"/>
              <a:cs typeface="Arial" panose="020B0604020202020204" pitchFamily="34" charset="0"/>
            </a:endParaRPr>
          </a:p>
        </p:txBody>
      </p:sp>
      <p:sp>
        <p:nvSpPr>
          <p:cNvPr id="2" name="Title 3">
            <a:extLst>
              <a:ext uri="{FF2B5EF4-FFF2-40B4-BE49-F238E27FC236}">
                <a16:creationId xmlns:a16="http://schemas.microsoft.com/office/drawing/2014/main" id="{C441050B-2F13-2D94-3F7D-53BC9A532D38}"/>
              </a:ext>
            </a:extLst>
          </p:cNvPr>
          <p:cNvSpPr txBox="1">
            <a:spLocks/>
          </p:cNvSpPr>
          <p:nvPr/>
        </p:nvSpPr>
        <p:spPr>
          <a:xfrm>
            <a:off x="6688596" y="998831"/>
            <a:ext cx="4477111"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1600" dirty="0">
                <a:solidFill>
                  <a:schemeClr val="tx1">
                    <a:lumMod val="65000"/>
                    <a:lumOff val="35000"/>
                  </a:schemeClr>
                </a:solidFill>
                <a:latin typeface="Arial" panose="020B0604020202020204" pitchFamily="34" charset="0"/>
                <a:cs typeface="Arial" panose="020B0604020202020204" pitchFamily="34" charset="0"/>
              </a:rPr>
              <a:t>Unique Products </a:t>
            </a:r>
            <a:br>
              <a:rPr lang="en-US" sz="1600" dirty="0">
                <a:solidFill>
                  <a:schemeClr val="tx1">
                    <a:lumMod val="65000"/>
                    <a:lumOff val="35000"/>
                  </a:schemeClr>
                </a:solidFill>
                <a:latin typeface="Arial" panose="020B0604020202020204" pitchFamily="34" charset="0"/>
                <a:cs typeface="Arial" panose="020B0604020202020204" pitchFamily="34" charset="0"/>
              </a:rPr>
            </a:br>
            <a:r>
              <a:rPr lang="en-US" sz="1600" b="1" dirty="0">
                <a:solidFill>
                  <a:schemeClr val="tx1">
                    <a:lumMod val="65000"/>
                    <a:lumOff val="35000"/>
                  </a:schemeClr>
                </a:solidFill>
                <a:latin typeface="Arial" panose="020B0604020202020204" pitchFamily="34" charset="0"/>
                <a:cs typeface="Arial" panose="020B0604020202020204" pitchFamily="34" charset="0"/>
              </a:rPr>
              <a:t>FY 2020 vs FY 2021</a:t>
            </a:r>
          </a:p>
        </p:txBody>
      </p:sp>
    </p:spTree>
    <p:extLst>
      <p:ext uri="{BB962C8B-B14F-4D97-AF65-F5344CB8AC3E}">
        <p14:creationId xmlns:p14="http://schemas.microsoft.com/office/powerpoint/2010/main" val="401270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076D17-9A76-1F46-A08C-5379401399C1}"/>
              </a:ext>
            </a:extLst>
          </p:cNvPr>
          <p:cNvSpPr/>
          <p:nvPr/>
        </p:nvSpPr>
        <p:spPr>
          <a:xfrm>
            <a:off x="6883880" y="0"/>
            <a:ext cx="530812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3">
            <a:extLst>
              <a:ext uri="{FF2B5EF4-FFF2-40B4-BE49-F238E27FC236}">
                <a16:creationId xmlns:a16="http://schemas.microsoft.com/office/drawing/2014/main" id="{33404450-7AE5-9368-7F12-83007D27BA64}"/>
              </a:ext>
            </a:extLst>
          </p:cNvPr>
          <p:cNvSpPr txBox="1">
            <a:spLocks/>
          </p:cNvSpPr>
          <p:nvPr/>
        </p:nvSpPr>
        <p:spPr>
          <a:xfrm>
            <a:off x="1016006"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Request 3 </a:t>
            </a:r>
            <a:br>
              <a:rPr lang="en-US" sz="2000" dirty="0">
                <a:solidFill>
                  <a:schemeClr val="tx1">
                    <a:lumMod val="65000"/>
                    <a:lumOff val="35000"/>
                  </a:schemeClr>
                </a:solidFill>
              </a:rPr>
            </a:br>
            <a:endParaRPr lang="en-US" sz="2000" dirty="0">
              <a:solidFill>
                <a:schemeClr val="tx1">
                  <a:lumMod val="65000"/>
                  <a:lumOff val="35000"/>
                </a:schemeClr>
              </a:solidFill>
            </a:endParaRPr>
          </a:p>
        </p:txBody>
      </p:sp>
      <p:sp>
        <p:nvSpPr>
          <p:cNvPr id="14" name="Title 3">
            <a:extLst>
              <a:ext uri="{FF2B5EF4-FFF2-40B4-BE49-F238E27FC236}">
                <a16:creationId xmlns:a16="http://schemas.microsoft.com/office/drawing/2014/main" id="{BE53E79E-D963-B43F-9B65-FD29DB90E331}"/>
              </a:ext>
            </a:extLst>
          </p:cNvPr>
          <p:cNvSpPr txBox="1">
            <a:spLocks/>
          </p:cNvSpPr>
          <p:nvPr/>
        </p:nvSpPr>
        <p:spPr>
          <a:xfrm>
            <a:off x="1016006" y="2038298"/>
            <a:ext cx="4427261" cy="2387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accent1"/>
                </a:solidFill>
                <a:latin typeface="Arial" panose="020B0604020202020204" pitchFamily="34" charset="0"/>
                <a:cs typeface="Arial" panose="020B0604020202020204" pitchFamily="34" charset="0"/>
              </a:rPr>
              <a:t>Provide a report with all unique product counts for each segments and sort them in descending order of product counts. The Final output should contains 2 fields,</a:t>
            </a:r>
          </a:p>
          <a:p>
            <a:endParaRPr lang="en-US" sz="2000" dirty="0">
              <a:solidFill>
                <a:schemeClr val="accent1"/>
              </a:solidFill>
              <a:latin typeface="Arial" panose="020B0604020202020204" pitchFamily="34" charset="0"/>
              <a:cs typeface="Arial" panose="020B0604020202020204" pitchFamily="34" charset="0"/>
            </a:endParaRPr>
          </a:p>
          <a:p>
            <a:r>
              <a:rPr lang="en-US" sz="2000" dirty="0">
                <a:solidFill>
                  <a:schemeClr val="bg2">
                    <a:lumMod val="75000"/>
                  </a:schemeClr>
                </a:solidFill>
                <a:latin typeface="Arial" panose="020B0604020202020204" pitchFamily="34" charset="0"/>
                <a:cs typeface="Arial" panose="020B0604020202020204" pitchFamily="34" charset="0"/>
              </a:rPr>
              <a:t>segment</a:t>
            </a:r>
          </a:p>
          <a:p>
            <a:r>
              <a:rPr lang="en-US" sz="2000" dirty="0">
                <a:solidFill>
                  <a:schemeClr val="bg2">
                    <a:lumMod val="75000"/>
                  </a:schemeClr>
                </a:solidFill>
                <a:latin typeface="Arial" panose="020B0604020202020204" pitchFamily="34" charset="0"/>
                <a:cs typeface="Arial" panose="020B0604020202020204" pitchFamily="34" charset="0"/>
              </a:rPr>
              <a:t>product_count</a:t>
            </a:r>
          </a:p>
        </p:txBody>
      </p:sp>
      <p:sp>
        <p:nvSpPr>
          <p:cNvPr id="15" name="Title 3">
            <a:extLst>
              <a:ext uri="{FF2B5EF4-FFF2-40B4-BE49-F238E27FC236}">
                <a16:creationId xmlns:a16="http://schemas.microsoft.com/office/drawing/2014/main" id="{7DCEEF57-5492-06F6-512E-4B2C16ECEE8C}"/>
              </a:ext>
            </a:extLst>
          </p:cNvPr>
          <p:cNvSpPr txBox="1">
            <a:spLocks/>
          </p:cNvSpPr>
          <p:nvPr/>
        </p:nvSpPr>
        <p:spPr>
          <a:xfrm>
            <a:off x="8621630" y="1750960"/>
            <a:ext cx="2947988" cy="5746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000" dirty="0">
                <a:solidFill>
                  <a:schemeClr val="tx1">
                    <a:lumMod val="65000"/>
                    <a:lumOff val="35000"/>
                  </a:schemeClr>
                </a:solidFill>
                <a:latin typeface="Arial Black" panose="020B0A04020102020204" pitchFamily="34" charset="0"/>
              </a:rPr>
              <a:t>Output</a:t>
            </a:r>
            <a:endParaRPr lang="en-US" sz="2000" dirty="0">
              <a:solidFill>
                <a:schemeClr val="tx1">
                  <a:lumMod val="65000"/>
                  <a:lumOff val="35000"/>
                </a:schemeClr>
              </a:solidFill>
            </a:endParaRPr>
          </a:p>
        </p:txBody>
      </p:sp>
      <p:pic>
        <p:nvPicPr>
          <p:cNvPr id="3" name="Picture 2">
            <a:extLst>
              <a:ext uri="{FF2B5EF4-FFF2-40B4-BE49-F238E27FC236}">
                <a16:creationId xmlns:a16="http://schemas.microsoft.com/office/drawing/2014/main" id="{427E10A5-52A1-B46C-C843-ED99CF213204}"/>
              </a:ext>
            </a:extLst>
          </p:cNvPr>
          <p:cNvPicPr>
            <a:picLocks noChangeAspect="1"/>
          </p:cNvPicPr>
          <p:nvPr/>
        </p:nvPicPr>
        <p:blipFill rotWithShape="1">
          <a:blip r:embed="rId2"/>
          <a:srcRect r="6975" b="11188"/>
          <a:stretch/>
        </p:blipFill>
        <p:spPr>
          <a:xfrm>
            <a:off x="8137872" y="2478830"/>
            <a:ext cx="2947987" cy="1991356"/>
          </a:xfrm>
          <a:prstGeom prst="rect">
            <a:avLst/>
          </a:prstGeom>
        </p:spPr>
      </p:pic>
    </p:spTree>
    <p:extLst>
      <p:ext uri="{BB962C8B-B14F-4D97-AF65-F5344CB8AC3E}">
        <p14:creationId xmlns:p14="http://schemas.microsoft.com/office/powerpoint/2010/main" val="195353134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921</TotalTime>
  <Words>1013</Words>
  <Application>Microsoft Office PowerPoint</Application>
  <PresentationFormat>Widescreen</PresentationFormat>
  <Paragraphs>152</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Calibri</vt:lpstr>
      <vt:lpstr>Corbel</vt:lpstr>
      <vt:lpstr>Gill Sans MT</vt:lpstr>
      <vt:lpstr>Raleway Medium</vt:lpstr>
      <vt:lpstr>Wingdings 2</vt:lpstr>
      <vt:lpstr>Frame</vt:lpstr>
      <vt:lpstr>PowerPoint Presentation</vt:lpstr>
      <vt:lpstr>PowerPoint Presentation</vt:lpstr>
      <vt:lpstr>PowerPoint Presentation</vt:lpstr>
      <vt:lpstr>PowerPoint Presentation</vt:lpstr>
      <vt:lpstr>PowerPoint Presentation</vt:lpstr>
      <vt:lpstr>Request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Patro</dc:creator>
  <cp:lastModifiedBy>Roshan Patro</cp:lastModifiedBy>
  <cp:revision>9</cp:revision>
  <dcterms:created xsi:type="dcterms:W3CDTF">2023-09-03T14:59:21Z</dcterms:created>
  <dcterms:modified xsi:type="dcterms:W3CDTF">2023-09-08T14:44:41Z</dcterms:modified>
</cp:coreProperties>
</file>